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328" r:id="rId2"/>
  </p:sldMasterIdLst>
  <p:notesMasterIdLst>
    <p:notesMasterId r:id="rId18"/>
  </p:notesMasterIdLst>
  <p:handoutMasterIdLst>
    <p:handoutMasterId r:id="rId19"/>
  </p:handoutMasterIdLst>
  <p:sldIdLst>
    <p:sldId id="345" r:id="rId3"/>
    <p:sldId id="426" r:id="rId4"/>
    <p:sldId id="451" r:id="rId5"/>
    <p:sldId id="427" r:id="rId6"/>
    <p:sldId id="434" r:id="rId7"/>
    <p:sldId id="410" r:id="rId8"/>
    <p:sldId id="419" r:id="rId9"/>
    <p:sldId id="429" r:id="rId10"/>
    <p:sldId id="432" r:id="rId11"/>
    <p:sldId id="415" r:id="rId12"/>
    <p:sldId id="433" r:id="rId13"/>
    <p:sldId id="446" r:id="rId14"/>
    <p:sldId id="263" r:id="rId15"/>
    <p:sldId id="421" r:id="rId16"/>
    <p:sldId id="399" r:id="rId17"/>
  </p:sldIdLst>
  <p:sldSz cx="12192000" cy="6858000"/>
  <p:notesSz cx="7315200" cy="96012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15:clr>
            <a:srgbClr val="A4A3A4"/>
          </p15:clr>
        </p15:guide>
        <p15:guide id="2" pos="7679">
          <p15:clr>
            <a:srgbClr val="A4A3A4"/>
          </p15:clr>
        </p15:guide>
        <p15:guide id="3">
          <p15:clr>
            <a:srgbClr val="A4A3A4"/>
          </p15:clr>
        </p15:guide>
        <p15:guide id="4" pos="7680">
          <p15:clr>
            <a:srgbClr val="A4A3A4"/>
          </p15:clr>
        </p15:guide>
        <p15:guide id="5" pos="7083">
          <p15:clr>
            <a:srgbClr val="A4A3A4"/>
          </p15:clr>
        </p15:guide>
        <p15:guide id="6" pos="5745">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057"/>
    <a:srgbClr val="BBBBBB"/>
    <a:srgbClr val="000000"/>
    <a:srgbClr val="505759"/>
    <a:srgbClr val="005A70"/>
    <a:srgbClr val="504D49"/>
    <a:srgbClr val="D3D5D6"/>
    <a:srgbClr val="D2DB0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50" autoAdjust="0"/>
    <p:restoredTop sz="91040" autoAdjust="0"/>
  </p:normalViewPr>
  <p:slideViewPr>
    <p:cSldViewPr snapToGrid="0">
      <p:cViewPr varScale="1">
        <p:scale>
          <a:sx n="80" d="100"/>
          <a:sy n="80" d="100"/>
        </p:scale>
        <p:origin x="62" y="600"/>
      </p:cViewPr>
      <p:guideLst>
        <p:guide orient="horz"/>
        <p:guide pos="7679"/>
        <p:guide/>
        <p:guide pos="7680"/>
        <p:guide pos="7083"/>
        <p:guide pos="5745"/>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98" d="100"/>
          <a:sy n="98" d="100"/>
        </p:scale>
        <p:origin x="-702" y="-90"/>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0B840DF-89AD-4F55-8D30-A06DF0890231}"/>
              </a:ext>
            </a:extLst>
          </p:cNvPr>
          <p:cNvSpPr>
            <a:spLocks noGrp="1"/>
          </p:cNvSpPr>
          <p:nvPr>
            <p:ph type="hdr" sz="quarter"/>
          </p:nvPr>
        </p:nvSpPr>
        <p:spPr>
          <a:xfrm>
            <a:off x="0" y="0"/>
            <a:ext cx="3169920" cy="480060"/>
          </a:xfrm>
          <a:prstGeom prst="rect">
            <a:avLst/>
          </a:prstGeom>
        </p:spPr>
        <p:txBody>
          <a:bodyPr vert="horz" lIns="96661" tIns="48331" rIns="96661" bIns="48331" rtlCol="0"/>
          <a:lstStyle>
            <a:lvl1pPr algn="l" eaLnBrk="1" fontAlgn="auto" hangingPunct="1">
              <a:spcBef>
                <a:spcPts val="0"/>
              </a:spcBef>
              <a:spcAft>
                <a:spcPts val="0"/>
              </a:spcAft>
              <a:defRPr sz="1300">
                <a:latin typeface="+mn-lt"/>
              </a:defRPr>
            </a:lvl1pPr>
          </a:lstStyle>
          <a:p>
            <a:pPr>
              <a:defRPr/>
            </a:pPr>
            <a:endParaRPr lang="en-US"/>
          </a:p>
        </p:txBody>
      </p:sp>
      <p:sp>
        <p:nvSpPr>
          <p:cNvPr id="3" name="Date Placeholder 2">
            <a:extLst>
              <a:ext uri="{FF2B5EF4-FFF2-40B4-BE49-F238E27FC236}">
                <a16:creationId xmlns:a16="http://schemas.microsoft.com/office/drawing/2014/main" id="{D15CC1EB-D807-4F59-873D-6BC8C9B87D28}"/>
              </a:ext>
            </a:extLst>
          </p:cNvPr>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eaLnBrk="1" fontAlgn="auto" hangingPunct="1">
              <a:spcBef>
                <a:spcPts val="0"/>
              </a:spcBef>
              <a:spcAft>
                <a:spcPts val="0"/>
              </a:spcAft>
              <a:defRPr sz="1300">
                <a:latin typeface="+mn-lt"/>
              </a:defRPr>
            </a:lvl1pPr>
          </a:lstStyle>
          <a:p>
            <a:pPr>
              <a:defRPr/>
            </a:pPr>
            <a:fld id="{F4EA261B-CF46-4AFC-B014-BC1FEAC07889}" type="datetimeFigureOut">
              <a:rPr lang="en-US"/>
              <a:pPr>
                <a:defRPr/>
              </a:pPr>
              <a:t>1/17/2022</a:t>
            </a:fld>
            <a:endParaRPr lang="en-US"/>
          </a:p>
        </p:txBody>
      </p:sp>
      <p:sp>
        <p:nvSpPr>
          <p:cNvPr id="4" name="Footer Placeholder 3">
            <a:extLst>
              <a:ext uri="{FF2B5EF4-FFF2-40B4-BE49-F238E27FC236}">
                <a16:creationId xmlns:a16="http://schemas.microsoft.com/office/drawing/2014/main" id="{E0B17E5B-547B-4D9E-8043-017FEB34BD37}"/>
              </a:ext>
            </a:extLst>
          </p:cNvPr>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eaLnBrk="1" fontAlgn="auto" hangingPunct="1">
              <a:spcBef>
                <a:spcPts val="0"/>
              </a:spcBef>
              <a:spcAft>
                <a:spcPts val="0"/>
              </a:spcAft>
              <a:defRPr sz="1300">
                <a:latin typeface="+mn-lt"/>
              </a:defRPr>
            </a:lvl1pPr>
          </a:lstStyle>
          <a:p>
            <a:pPr>
              <a:defRPr/>
            </a:pPr>
            <a:endParaRPr lang="en-US"/>
          </a:p>
        </p:txBody>
      </p:sp>
      <p:sp>
        <p:nvSpPr>
          <p:cNvPr id="5" name="Slide Number Placeholder 4">
            <a:extLst>
              <a:ext uri="{FF2B5EF4-FFF2-40B4-BE49-F238E27FC236}">
                <a16:creationId xmlns:a16="http://schemas.microsoft.com/office/drawing/2014/main" id="{0C990FF8-E190-4961-961A-4461EF9EAF19}"/>
              </a:ext>
            </a:extLst>
          </p:cNvPr>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eaLnBrk="1" fontAlgn="auto" hangingPunct="1">
              <a:spcBef>
                <a:spcPts val="0"/>
              </a:spcBef>
              <a:spcAft>
                <a:spcPts val="0"/>
              </a:spcAft>
              <a:defRPr sz="1300">
                <a:latin typeface="+mn-lt"/>
              </a:defRPr>
            </a:lvl1pPr>
          </a:lstStyle>
          <a:p>
            <a:pPr>
              <a:defRPr/>
            </a:pPr>
            <a:fld id="{7EE4CC07-BA68-4779-B945-8377F8271DEF}"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82CBD41D-7731-44CF-97BC-18CB55452F0A}"/>
              </a:ext>
            </a:extLst>
          </p:cNvPr>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61" tIns="48331" rIns="96661" bIns="48331" rtlCol="0" anchor="ctr"/>
          <a:lstStyle/>
          <a:p>
            <a:pPr lvl="0"/>
            <a:endParaRPr lang="en-GB" noProof="0" dirty="0"/>
          </a:p>
        </p:txBody>
      </p:sp>
      <p:sp>
        <p:nvSpPr>
          <p:cNvPr id="5" name="Notes Placeholder 4">
            <a:extLst>
              <a:ext uri="{FF2B5EF4-FFF2-40B4-BE49-F238E27FC236}">
                <a16:creationId xmlns:a16="http://schemas.microsoft.com/office/drawing/2014/main" id="{09739F35-D9FF-4E8B-A962-D8C83683438C}"/>
              </a:ext>
            </a:extLst>
          </p:cNvPr>
          <p:cNvSpPr>
            <a:spLocks noGrp="1"/>
          </p:cNvSpPr>
          <p:nvPr>
            <p:ph type="body" sz="quarter" idx="3"/>
          </p:nvPr>
        </p:nvSpPr>
        <p:spPr>
          <a:xfrm>
            <a:off x="1200575" y="4560570"/>
            <a:ext cx="4914053" cy="4320540"/>
          </a:xfrm>
          <a:prstGeom prst="rect">
            <a:avLst/>
          </a:prstGeom>
        </p:spPr>
        <p:txBody>
          <a:bodyPr vert="horz" lIns="96661" tIns="48331" rIns="96661" bIns="48331"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7" name="Slide Number Placeholder 6">
            <a:extLst>
              <a:ext uri="{FF2B5EF4-FFF2-40B4-BE49-F238E27FC236}">
                <a16:creationId xmlns:a16="http://schemas.microsoft.com/office/drawing/2014/main" id="{A4A10F2F-1620-4CB5-8313-80DD08ADCAF7}"/>
              </a:ext>
            </a:extLst>
          </p:cNvPr>
          <p:cNvSpPr>
            <a:spLocks noGrp="1"/>
          </p:cNvSpPr>
          <p:nvPr>
            <p:ph type="sldNum" sz="quarter" idx="5"/>
          </p:nvPr>
        </p:nvSpPr>
        <p:spPr>
          <a:xfrm>
            <a:off x="6424507" y="9121140"/>
            <a:ext cx="890693" cy="480060"/>
          </a:xfrm>
          <a:prstGeom prst="rect">
            <a:avLst/>
          </a:prstGeom>
        </p:spPr>
        <p:txBody>
          <a:bodyPr vert="horz" lIns="96661" tIns="48331" rIns="96661" bIns="48331" rtlCol="0" anchor="b"/>
          <a:lstStyle>
            <a:lvl1pPr algn="r" eaLnBrk="1" fontAlgn="auto" hangingPunct="1">
              <a:spcBef>
                <a:spcPts val="0"/>
              </a:spcBef>
              <a:spcAft>
                <a:spcPts val="0"/>
              </a:spcAft>
              <a:defRPr sz="1300">
                <a:latin typeface="Arial" panose="020B0604020202020204" pitchFamily="34" charset="0"/>
                <a:cs typeface="Arial" panose="020B0604020202020204" pitchFamily="34" charset="0"/>
              </a:defRPr>
            </a:lvl1pPr>
          </a:lstStyle>
          <a:p>
            <a:pPr>
              <a:defRPr/>
            </a:pPr>
            <a:fld id="{CBAB7A81-B3C7-430B-8EFA-C9E418AA7AEF}" type="slidenum">
              <a:rPr lang="en-GB"/>
              <a:pPr>
                <a:defRPr/>
              </a:pPr>
              <a:t>‹#›</a:t>
            </a:fld>
            <a:endParaRPr lang="en-GB"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 is for MyLab courses that</a:t>
            </a:r>
            <a:r>
              <a:rPr lang="en-US" baseline="0" dirty="0"/>
              <a:t> are </a:t>
            </a:r>
            <a:r>
              <a:rPr lang="en-US" dirty="0"/>
              <a:t>NOT integrated with a third party learning management system (Blackboard, Canvas, </a:t>
            </a:r>
            <a:r>
              <a:rPr lang="en-US" dirty="0" err="1"/>
              <a:t>etc</a:t>
            </a:r>
            <a:r>
              <a:rPr lang="en-US" dirty="0"/>
              <a:t>). For MyLab</a:t>
            </a:r>
            <a:r>
              <a:rPr lang="en-US" baseline="0" dirty="0"/>
              <a:t> courses integrated with an LMS, please access Get Your Students Started resources from https://www.pearsonmylabandmastering.com/northamerica/educators/support/lms-integration-services/index.html. </a:t>
            </a:r>
            <a:endParaRPr lang="en-US"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1</a:t>
            </a:fld>
            <a:endParaRPr lang="en-GB" dirty="0"/>
          </a:p>
        </p:txBody>
      </p:sp>
    </p:spTree>
    <p:extLst>
      <p:ext uri="{BB962C8B-B14F-4D97-AF65-F5344CB8AC3E}">
        <p14:creationId xmlns:p14="http://schemas.microsoft.com/office/powerpoint/2010/main" val="4077452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74D6AD2E-5299-4B43-9F4A-FF00A157644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4734847A-A8A3-41F0-BE0E-146DB0B8230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MS PGothic" panose="020B0600070205080204" pitchFamily="34" charset="-128"/>
              </a:rPr>
              <a:t>Getting Started is easy! We’ll walk you through the process right now so that you can follow along with us or learn the steps so you can be familiar with the process after class. </a:t>
            </a:r>
          </a:p>
          <a:p>
            <a:pPr eaLnBrk="1" hangingPunct="1">
              <a:spcBef>
                <a:spcPct val="0"/>
              </a:spcBef>
            </a:pPr>
            <a:endParaRPr lang="en-US" altLang="en-US">
              <a:ea typeface="MS PGothic" panose="020B0600070205080204" pitchFamily="34" charset="-128"/>
            </a:endParaRPr>
          </a:p>
          <a:p>
            <a:pPr eaLnBrk="1" hangingPunct="1">
              <a:spcBef>
                <a:spcPct val="0"/>
              </a:spcBef>
            </a:pPr>
            <a:r>
              <a:rPr lang="en-US" altLang="en-US">
                <a:ea typeface="MS PGothic" panose="020B0600070205080204" pitchFamily="34" charset="-128"/>
              </a:rPr>
              <a:t>Step 1: Log onto MasteringAstronomy.com. Under the large </a:t>
            </a:r>
            <a:r>
              <a:rPr lang="en-US" altLang="en-US" b="1">
                <a:ea typeface="MS PGothic" panose="020B0600070205080204" pitchFamily="34" charset="-128"/>
              </a:rPr>
              <a:t>Register Now</a:t>
            </a:r>
            <a:r>
              <a:rPr lang="en-US" altLang="en-US">
                <a:ea typeface="MS PGothic" panose="020B0600070205080204" pitchFamily="34" charset="-128"/>
              </a:rPr>
              <a:t> section on the right side of the page, click the </a:t>
            </a:r>
            <a:r>
              <a:rPr lang="en-US" altLang="en-US" b="1">
                <a:ea typeface="MS PGothic" panose="020B0600070205080204" pitchFamily="34" charset="-128"/>
              </a:rPr>
              <a:t>Student</a:t>
            </a:r>
            <a:r>
              <a:rPr lang="en-US" altLang="en-US">
                <a:ea typeface="MS PGothic" panose="020B0600070205080204" pitchFamily="34" charset="-128"/>
              </a:rPr>
              <a:t> button. </a:t>
            </a:r>
          </a:p>
          <a:p>
            <a:pPr eaLnBrk="1" hangingPunct="1">
              <a:spcBef>
                <a:spcPct val="0"/>
              </a:spcBef>
            </a:pPr>
            <a:endParaRPr lang="en-US" altLang="en-US">
              <a:ea typeface="MS PGothic" panose="020B0600070205080204" pitchFamily="34" charset="-128"/>
            </a:endParaRPr>
          </a:p>
          <a:p>
            <a:pPr eaLnBrk="1" hangingPunct="1">
              <a:spcBef>
                <a:spcPct val="0"/>
              </a:spcBef>
            </a:pPr>
            <a:endParaRPr lang="en-US" altLang="en-US">
              <a:ea typeface="MS PGothic" panose="020B0600070205080204" pitchFamily="34" charset="-128"/>
            </a:endParaRPr>
          </a:p>
        </p:txBody>
      </p:sp>
      <p:sp>
        <p:nvSpPr>
          <p:cNvPr id="35844" name="Slide Number Placeholder 3">
            <a:extLst>
              <a:ext uri="{FF2B5EF4-FFF2-40B4-BE49-F238E27FC236}">
                <a16:creationId xmlns:a16="http://schemas.microsoft.com/office/drawing/2014/main" id="{783A546E-53FF-4C73-A71A-C8782618EE1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4F0DE280-DCDC-4E8A-BFBB-D460BDC63772}" type="slidenum">
              <a:rPr lang="en-US" altLang="en-US" smtClean="0">
                <a:latin typeface="Gill Sans MT" panose="020B0502020104020203" pitchFamily="34" charset="0"/>
                <a:ea typeface="MS PGothic" panose="020B0600070205080204" pitchFamily="34" charset="-128"/>
              </a:rPr>
              <a:pPr fontAlgn="base">
                <a:spcBef>
                  <a:spcPct val="0"/>
                </a:spcBef>
                <a:spcAft>
                  <a:spcPct val="0"/>
                </a:spcAft>
              </a:pPr>
              <a:t>7</a:t>
            </a:fld>
            <a:endParaRPr lang="en-US" altLang="en-US">
              <a:latin typeface="Gill Sans MT" panose="020B0502020104020203" pitchFamily="34" charset="0"/>
              <a:ea typeface="MS PGothic"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4B79CF37-ED33-4156-A143-980A2EB0580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C089843D-B211-421F-BF88-9E54E95F764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MS PGothic" panose="020B0600070205080204" pitchFamily="34" charset="-128"/>
              </a:rPr>
              <a:t>Getting Started is easy! We’ll walk you through the process right now so that you can follow along with us or learn the steps so you can be familiar with the process after class. </a:t>
            </a:r>
          </a:p>
          <a:p>
            <a:pPr eaLnBrk="1" hangingPunct="1">
              <a:spcBef>
                <a:spcPct val="0"/>
              </a:spcBef>
            </a:pPr>
            <a:endParaRPr lang="en-US" altLang="en-US">
              <a:ea typeface="MS PGothic" panose="020B0600070205080204" pitchFamily="34" charset="-128"/>
            </a:endParaRPr>
          </a:p>
          <a:p>
            <a:pPr eaLnBrk="1" hangingPunct="1">
              <a:spcBef>
                <a:spcPct val="0"/>
              </a:spcBef>
            </a:pPr>
            <a:r>
              <a:rPr lang="en-US" altLang="en-US">
                <a:ea typeface="MS PGothic" panose="020B0600070205080204" pitchFamily="34" charset="-128"/>
              </a:rPr>
              <a:t>Step 1: Log onto MasteringAstronomy.com. Under the large </a:t>
            </a:r>
            <a:r>
              <a:rPr lang="en-US" altLang="en-US" b="1">
                <a:ea typeface="MS PGothic" panose="020B0600070205080204" pitchFamily="34" charset="-128"/>
              </a:rPr>
              <a:t>Register Now</a:t>
            </a:r>
            <a:r>
              <a:rPr lang="en-US" altLang="en-US">
                <a:ea typeface="MS PGothic" panose="020B0600070205080204" pitchFamily="34" charset="-128"/>
              </a:rPr>
              <a:t> section on the right side of the page, click the </a:t>
            </a:r>
            <a:r>
              <a:rPr lang="en-US" altLang="en-US" b="1">
                <a:ea typeface="MS PGothic" panose="020B0600070205080204" pitchFamily="34" charset="-128"/>
              </a:rPr>
              <a:t>Student</a:t>
            </a:r>
            <a:r>
              <a:rPr lang="en-US" altLang="en-US">
                <a:ea typeface="MS PGothic" panose="020B0600070205080204" pitchFamily="34" charset="-128"/>
              </a:rPr>
              <a:t> button. </a:t>
            </a:r>
          </a:p>
          <a:p>
            <a:pPr eaLnBrk="1" hangingPunct="1">
              <a:spcBef>
                <a:spcPct val="0"/>
              </a:spcBef>
            </a:pPr>
            <a:endParaRPr lang="en-US" altLang="en-US">
              <a:ea typeface="MS PGothic" panose="020B0600070205080204" pitchFamily="34" charset="-128"/>
            </a:endParaRPr>
          </a:p>
          <a:p>
            <a:pPr eaLnBrk="1" hangingPunct="1">
              <a:spcBef>
                <a:spcPct val="0"/>
              </a:spcBef>
            </a:pPr>
            <a:endParaRPr lang="en-US" altLang="en-US">
              <a:ea typeface="MS PGothic" panose="020B0600070205080204" pitchFamily="34" charset="-128"/>
            </a:endParaRPr>
          </a:p>
        </p:txBody>
      </p:sp>
      <p:sp>
        <p:nvSpPr>
          <p:cNvPr id="37892" name="Slide Number Placeholder 3">
            <a:extLst>
              <a:ext uri="{FF2B5EF4-FFF2-40B4-BE49-F238E27FC236}">
                <a16:creationId xmlns:a16="http://schemas.microsoft.com/office/drawing/2014/main" id="{E66E2BFF-B8C3-4D6C-B0C6-961ACD7BD16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03E3BC57-C1CB-4D22-B28B-F1091B7C0BF4}" type="slidenum">
              <a:rPr lang="en-US" altLang="en-US" smtClean="0">
                <a:latin typeface="Gill Sans MT" panose="020B0502020104020203" pitchFamily="34" charset="0"/>
                <a:ea typeface="MS PGothic" panose="020B0600070205080204" pitchFamily="34" charset="-128"/>
              </a:rPr>
              <a:pPr fontAlgn="base">
                <a:spcBef>
                  <a:spcPct val="0"/>
                </a:spcBef>
                <a:spcAft>
                  <a:spcPct val="0"/>
                </a:spcAft>
              </a:pPr>
              <a:t>8</a:t>
            </a:fld>
            <a:endParaRPr lang="en-US" altLang="en-US">
              <a:latin typeface="Gill Sans MT" panose="020B0502020104020203" pitchFamily="34" charset="0"/>
              <a:ea typeface="MS PGothic" panose="020B0600070205080204" pitchFamily="34" charset="-128"/>
            </a:endParaRPr>
          </a:p>
        </p:txBody>
      </p:sp>
    </p:spTree>
    <p:extLst>
      <p:ext uri="{BB962C8B-B14F-4D97-AF65-F5344CB8AC3E}">
        <p14:creationId xmlns:p14="http://schemas.microsoft.com/office/powerpoint/2010/main" val="1252794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4084F3D9-BDC9-4B95-A62C-10182E24FA8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0125AF82-B2B9-4A4F-B08D-EDA93B0F51F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MS PGothic" panose="020B0600070205080204" pitchFamily="34" charset="-128"/>
              </a:rPr>
              <a:t>Getting Started is easy! We’ll walk you through the process right now so that you can follow along with us or learn the steps so you can be familiar with the process after class. </a:t>
            </a:r>
          </a:p>
          <a:p>
            <a:pPr eaLnBrk="1" hangingPunct="1">
              <a:spcBef>
                <a:spcPct val="0"/>
              </a:spcBef>
            </a:pPr>
            <a:endParaRPr lang="en-US" altLang="en-US">
              <a:ea typeface="MS PGothic" panose="020B0600070205080204" pitchFamily="34" charset="-128"/>
            </a:endParaRPr>
          </a:p>
          <a:p>
            <a:pPr eaLnBrk="1" hangingPunct="1">
              <a:spcBef>
                <a:spcPct val="0"/>
              </a:spcBef>
            </a:pPr>
            <a:r>
              <a:rPr lang="en-US" altLang="en-US">
                <a:ea typeface="MS PGothic" panose="020B0600070205080204" pitchFamily="34" charset="-128"/>
              </a:rPr>
              <a:t>Step 1: Log onto MasteringAstronomy.com. Under the large </a:t>
            </a:r>
            <a:r>
              <a:rPr lang="en-US" altLang="en-US" b="1">
                <a:ea typeface="MS PGothic" panose="020B0600070205080204" pitchFamily="34" charset="-128"/>
              </a:rPr>
              <a:t>Register Now</a:t>
            </a:r>
            <a:r>
              <a:rPr lang="en-US" altLang="en-US">
                <a:ea typeface="MS PGothic" panose="020B0600070205080204" pitchFamily="34" charset="-128"/>
              </a:rPr>
              <a:t> section on the right side of the page, click the </a:t>
            </a:r>
            <a:r>
              <a:rPr lang="en-US" altLang="en-US" b="1">
                <a:ea typeface="MS PGothic" panose="020B0600070205080204" pitchFamily="34" charset="-128"/>
              </a:rPr>
              <a:t>Student</a:t>
            </a:r>
            <a:r>
              <a:rPr lang="en-US" altLang="en-US">
                <a:ea typeface="MS PGothic" panose="020B0600070205080204" pitchFamily="34" charset="-128"/>
              </a:rPr>
              <a:t> button. </a:t>
            </a:r>
          </a:p>
          <a:p>
            <a:pPr eaLnBrk="1" hangingPunct="1">
              <a:spcBef>
                <a:spcPct val="0"/>
              </a:spcBef>
            </a:pPr>
            <a:endParaRPr lang="en-US" altLang="en-US">
              <a:ea typeface="MS PGothic" panose="020B0600070205080204" pitchFamily="34" charset="-128"/>
            </a:endParaRPr>
          </a:p>
          <a:p>
            <a:pPr eaLnBrk="1" hangingPunct="1">
              <a:spcBef>
                <a:spcPct val="0"/>
              </a:spcBef>
            </a:pPr>
            <a:endParaRPr lang="en-US" altLang="en-US">
              <a:ea typeface="MS PGothic" panose="020B0600070205080204" pitchFamily="34" charset="-128"/>
            </a:endParaRPr>
          </a:p>
        </p:txBody>
      </p:sp>
      <p:sp>
        <p:nvSpPr>
          <p:cNvPr id="46084" name="Slide Number Placeholder 3">
            <a:extLst>
              <a:ext uri="{FF2B5EF4-FFF2-40B4-BE49-F238E27FC236}">
                <a16:creationId xmlns:a16="http://schemas.microsoft.com/office/drawing/2014/main" id="{4D8535E4-C327-4FA7-9DD2-31E824519C6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E5431273-D22C-46C6-A539-148B5AF8206D}" type="slidenum">
              <a:rPr lang="en-US" altLang="en-US" smtClean="0">
                <a:latin typeface="Gill Sans MT" panose="020B0502020104020203" pitchFamily="34" charset="0"/>
                <a:ea typeface="MS PGothic" panose="020B0600070205080204" pitchFamily="34" charset="-128"/>
              </a:rPr>
              <a:pPr fontAlgn="base">
                <a:spcBef>
                  <a:spcPct val="0"/>
                </a:spcBef>
                <a:spcAft>
                  <a:spcPct val="0"/>
                </a:spcAft>
              </a:pPr>
              <a:t>9</a:t>
            </a:fld>
            <a:endParaRPr lang="en-US" altLang="en-US">
              <a:latin typeface="Gill Sans MT" panose="020B0502020104020203" pitchFamily="34" charset="0"/>
              <a:ea typeface="MS PGothic" panose="020B0600070205080204" pitchFamily="34" charset="-128"/>
            </a:endParaRPr>
          </a:p>
        </p:txBody>
      </p:sp>
    </p:spTree>
    <p:extLst>
      <p:ext uri="{BB962C8B-B14F-4D97-AF65-F5344CB8AC3E}">
        <p14:creationId xmlns:p14="http://schemas.microsoft.com/office/powerpoint/2010/main" val="1220417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4084F3D9-BDC9-4B95-A62C-10182E24FA8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0125AF82-B2B9-4A4F-B08D-EDA93B0F51F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MS PGothic" panose="020B0600070205080204" pitchFamily="34" charset="-128"/>
              </a:rPr>
              <a:t>Getting Started is easy! We’ll walk you through the process right now so that you can follow along with us or learn the steps so you can be familiar with the process after class. </a:t>
            </a:r>
          </a:p>
          <a:p>
            <a:pPr eaLnBrk="1" hangingPunct="1">
              <a:spcBef>
                <a:spcPct val="0"/>
              </a:spcBef>
            </a:pPr>
            <a:endParaRPr lang="en-US" altLang="en-US">
              <a:ea typeface="MS PGothic" panose="020B0600070205080204" pitchFamily="34" charset="-128"/>
            </a:endParaRPr>
          </a:p>
          <a:p>
            <a:pPr eaLnBrk="1" hangingPunct="1">
              <a:spcBef>
                <a:spcPct val="0"/>
              </a:spcBef>
            </a:pPr>
            <a:r>
              <a:rPr lang="en-US" altLang="en-US">
                <a:ea typeface="MS PGothic" panose="020B0600070205080204" pitchFamily="34" charset="-128"/>
              </a:rPr>
              <a:t>Step 1: Log onto MasteringAstronomy.com. Under the large </a:t>
            </a:r>
            <a:r>
              <a:rPr lang="en-US" altLang="en-US" b="1">
                <a:ea typeface="MS PGothic" panose="020B0600070205080204" pitchFamily="34" charset="-128"/>
              </a:rPr>
              <a:t>Register Now</a:t>
            </a:r>
            <a:r>
              <a:rPr lang="en-US" altLang="en-US">
                <a:ea typeface="MS PGothic" panose="020B0600070205080204" pitchFamily="34" charset="-128"/>
              </a:rPr>
              <a:t> section on the right side of the page, click the </a:t>
            </a:r>
            <a:r>
              <a:rPr lang="en-US" altLang="en-US" b="1">
                <a:ea typeface="MS PGothic" panose="020B0600070205080204" pitchFamily="34" charset="-128"/>
              </a:rPr>
              <a:t>Student</a:t>
            </a:r>
            <a:r>
              <a:rPr lang="en-US" altLang="en-US">
                <a:ea typeface="MS PGothic" panose="020B0600070205080204" pitchFamily="34" charset="-128"/>
              </a:rPr>
              <a:t> button. </a:t>
            </a:r>
          </a:p>
          <a:p>
            <a:pPr eaLnBrk="1" hangingPunct="1">
              <a:spcBef>
                <a:spcPct val="0"/>
              </a:spcBef>
            </a:pPr>
            <a:endParaRPr lang="en-US" altLang="en-US">
              <a:ea typeface="MS PGothic" panose="020B0600070205080204" pitchFamily="34" charset="-128"/>
            </a:endParaRPr>
          </a:p>
          <a:p>
            <a:pPr eaLnBrk="1" hangingPunct="1">
              <a:spcBef>
                <a:spcPct val="0"/>
              </a:spcBef>
            </a:pPr>
            <a:endParaRPr lang="en-US" altLang="en-US">
              <a:ea typeface="MS PGothic" panose="020B0600070205080204" pitchFamily="34" charset="-128"/>
            </a:endParaRPr>
          </a:p>
        </p:txBody>
      </p:sp>
      <p:sp>
        <p:nvSpPr>
          <p:cNvPr id="46084" name="Slide Number Placeholder 3">
            <a:extLst>
              <a:ext uri="{FF2B5EF4-FFF2-40B4-BE49-F238E27FC236}">
                <a16:creationId xmlns:a16="http://schemas.microsoft.com/office/drawing/2014/main" id="{4D8535E4-C327-4FA7-9DD2-31E824519C6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E5431273-D22C-46C6-A539-148B5AF8206D}" type="slidenum">
              <a:rPr lang="en-US" altLang="en-US" smtClean="0">
                <a:latin typeface="Gill Sans MT" panose="020B0502020104020203" pitchFamily="34" charset="0"/>
                <a:ea typeface="MS PGothic" panose="020B0600070205080204" pitchFamily="34" charset="-128"/>
              </a:rPr>
              <a:pPr fontAlgn="base">
                <a:spcBef>
                  <a:spcPct val="0"/>
                </a:spcBef>
                <a:spcAft>
                  <a:spcPct val="0"/>
                </a:spcAft>
              </a:pPr>
              <a:t>10</a:t>
            </a:fld>
            <a:endParaRPr lang="en-US" altLang="en-US">
              <a:latin typeface="Gill Sans MT" panose="020B0502020104020203" pitchFamily="34" charset="0"/>
              <a:ea typeface="MS PGothic"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1021806">
              <a:defRPr/>
            </a:pPr>
            <a:fld id="{3B2C0A96-A0AB-47A5-8949-58768749C0DB}" type="slidenum">
              <a:rPr lang="en-GB">
                <a:solidFill>
                  <a:prstClr val="black"/>
                </a:solidFill>
              </a:rPr>
              <a:pPr defTabSz="1021806">
                <a:defRPr/>
              </a:pPr>
              <a:t>12</a:t>
            </a:fld>
            <a:endParaRPr lang="en-GB" dirty="0">
              <a:solidFill>
                <a:prstClr val="black"/>
              </a:solidFill>
            </a:endParaRPr>
          </a:p>
        </p:txBody>
      </p:sp>
    </p:spTree>
    <p:extLst>
      <p:ext uri="{BB962C8B-B14F-4D97-AF65-F5344CB8AC3E}">
        <p14:creationId xmlns:p14="http://schemas.microsoft.com/office/powerpoint/2010/main" val="408143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8be48d13f8_4_1:notes"/>
          <p:cNvSpPr>
            <a:spLocks noGrp="1" noRot="1" noChangeAspect="1"/>
          </p:cNvSpPr>
          <p:nvPr>
            <p:ph type="sldImg" idx="2"/>
          </p:nvPr>
        </p:nvSpPr>
        <p:spPr>
          <a:xfrm>
            <a:off x="542925" y="757238"/>
            <a:ext cx="6716713" cy="37798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8be48d13f8_4_1:notes"/>
          <p:cNvSpPr txBox="1">
            <a:spLocks noGrp="1"/>
          </p:cNvSpPr>
          <p:nvPr>
            <p:ph type="body" idx="1"/>
          </p:nvPr>
        </p:nvSpPr>
        <p:spPr>
          <a:xfrm>
            <a:off x="780288" y="4788599"/>
            <a:ext cx="6242304" cy="4536567"/>
          </a:xfrm>
          <a:prstGeom prst="rect">
            <a:avLst/>
          </a:prstGeom>
        </p:spPr>
        <p:txBody>
          <a:bodyPr spcFirstLastPara="1" wrap="square" lIns="102163" tIns="102163" rIns="102163" bIns="102163" anchor="t" anchorCtr="0">
            <a:noAutofit/>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DFC3E234-EA8F-478E-BD1F-299982C326C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52B18575-C76E-4F72-8DD7-3DBA969A43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MS PGothic" panose="020B0600070205080204" pitchFamily="34" charset="-128"/>
              </a:rPr>
              <a:t>Getting Started is easy! We’ll walk you through the process right now so that you can follow along with us or learn the steps so you can be familiar with the process after class. </a:t>
            </a:r>
          </a:p>
          <a:p>
            <a:pPr eaLnBrk="1" hangingPunct="1">
              <a:spcBef>
                <a:spcPct val="0"/>
              </a:spcBef>
            </a:pPr>
            <a:endParaRPr lang="en-US" altLang="en-US">
              <a:ea typeface="MS PGothic" panose="020B0600070205080204" pitchFamily="34" charset="-128"/>
            </a:endParaRPr>
          </a:p>
          <a:p>
            <a:pPr eaLnBrk="1" hangingPunct="1">
              <a:spcBef>
                <a:spcPct val="0"/>
              </a:spcBef>
            </a:pPr>
            <a:r>
              <a:rPr lang="en-US" altLang="en-US">
                <a:ea typeface="MS PGothic" panose="020B0600070205080204" pitchFamily="34" charset="-128"/>
              </a:rPr>
              <a:t>Step 1: Log onto MasteringAstronomy.com. Under the large </a:t>
            </a:r>
            <a:r>
              <a:rPr lang="en-US" altLang="en-US" b="1">
                <a:ea typeface="MS PGothic" panose="020B0600070205080204" pitchFamily="34" charset="-128"/>
              </a:rPr>
              <a:t>Register Now</a:t>
            </a:r>
            <a:r>
              <a:rPr lang="en-US" altLang="en-US">
                <a:ea typeface="MS PGothic" panose="020B0600070205080204" pitchFamily="34" charset="-128"/>
              </a:rPr>
              <a:t> section on the right side of the page, click the </a:t>
            </a:r>
            <a:r>
              <a:rPr lang="en-US" altLang="en-US" b="1">
                <a:ea typeface="MS PGothic" panose="020B0600070205080204" pitchFamily="34" charset="-128"/>
              </a:rPr>
              <a:t>Student</a:t>
            </a:r>
            <a:r>
              <a:rPr lang="en-US" altLang="en-US">
                <a:ea typeface="MS PGothic" panose="020B0600070205080204" pitchFamily="34" charset="-128"/>
              </a:rPr>
              <a:t> button. </a:t>
            </a:r>
          </a:p>
          <a:p>
            <a:pPr eaLnBrk="1" hangingPunct="1">
              <a:spcBef>
                <a:spcPct val="0"/>
              </a:spcBef>
            </a:pPr>
            <a:endParaRPr lang="en-US" altLang="en-US">
              <a:ea typeface="MS PGothic" panose="020B0600070205080204" pitchFamily="34" charset="-128"/>
            </a:endParaRPr>
          </a:p>
          <a:p>
            <a:pPr eaLnBrk="1" hangingPunct="1">
              <a:spcBef>
                <a:spcPct val="0"/>
              </a:spcBef>
            </a:pPr>
            <a:endParaRPr lang="en-US" altLang="en-US">
              <a:ea typeface="MS PGothic" panose="020B0600070205080204" pitchFamily="34" charset="-128"/>
            </a:endParaRPr>
          </a:p>
        </p:txBody>
      </p:sp>
      <p:sp>
        <p:nvSpPr>
          <p:cNvPr id="54276" name="Slide Number Placeholder 3">
            <a:extLst>
              <a:ext uri="{FF2B5EF4-FFF2-40B4-BE49-F238E27FC236}">
                <a16:creationId xmlns:a16="http://schemas.microsoft.com/office/drawing/2014/main" id="{5B9E7C21-62BC-4314-83CC-2D9CA12437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471E8CBE-CE7D-4CFF-B0D9-DCD0B1D3F1EA}" type="slidenum">
              <a:rPr lang="en-US" altLang="en-US" smtClean="0">
                <a:latin typeface="Gill Sans MT" panose="020B0502020104020203" pitchFamily="34" charset="0"/>
                <a:ea typeface="MS PGothic" panose="020B0600070205080204" pitchFamily="34" charset="-128"/>
              </a:rPr>
              <a:pPr fontAlgn="base">
                <a:spcBef>
                  <a:spcPct val="0"/>
                </a:spcBef>
                <a:spcAft>
                  <a:spcPct val="0"/>
                </a:spcAft>
              </a:pPr>
              <a:t>14</a:t>
            </a:fld>
            <a:endParaRPr lang="en-US" altLang="en-US">
              <a:latin typeface="Gill Sans MT" panose="020B0502020104020203" pitchFamily="34" charset="0"/>
              <a:ea typeface="MS PGothic"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2.xml"/><Relationship Id="rId4" Type="http://schemas.openxmlformats.org/officeDocument/2006/relationships/image" Target="../media/image29.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Option2">
    <p:bg>
      <p:bgPr>
        <a:solidFill>
          <a:srgbClr val="D4EAE4"/>
        </a:solidFill>
        <a:effectLst/>
      </p:bgPr>
    </p:bg>
    <p:spTree>
      <p:nvGrpSpPr>
        <p:cNvPr id="1" name=""/>
        <p:cNvGrpSpPr/>
        <p:nvPr/>
      </p:nvGrpSpPr>
      <p:grpSpPr>
        <a:xfrm>
          <a:off x="0" y="0"/>
          <a:ext cx="0" cy="0"/>
          <a:chOff x="0" y="0"/>
          <a:chExt cx="0" cy="0"/>
        </a:xfrm>
      </p:grpSpPr>
      <p:pic>
        <p:nvPicPr>
          <p:cNvPr id="6" name="Picture 7">
            <a:extLst>
              <a:ext uri="{FF2B5EF4-FFF2-40B4-BE49-F238E27FC236}">
                <a16:creationId xmlns:a16="http://schemas.microsoft.com/office/drawing/2014/main" id="{41C38282-3022-42D9-BEBF-D2FFCB4F966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4363" y="409575"/>
            <a:ext cx="1147762"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a:extLst>
              <a:ext uri="{FF2B5EF4-FFF2-40B4-BE49-F238E27FC236}">
                <a16:creationId xmlns:a16="http://schemas.microsoft.com/office/drawing/2014/main" id="{14E9D506-2015-42F1-8FE2-2245BBD90A90}"/>
              </a:ext>
            </a:extLst>
          </p:cNvPr>
          <p:cNvCxnSpPr/>
          <p:nvPr userDrawn="1"/>
        </p:nvCxnSpPr>
        <p:spPr>
          <a:xfrm>
            <a:off x="11342688" y="6519863"/>
            <a:ext cx="0" cy="87312"/>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30353" y="1681201"/>
            <a:ext cx="4978400" cy="2063261"/>
          </a:xfrm>
        </p:spPr>
        <p:txBody>
          <a:bodyPr/>
          <a:lstStyle>
            <a:lvl1pPr algn="l">
              <a:lnSpc>
                <a:spcPts val="4200"/>
              </a:lnSpc>
              <a:defRPr sz="3800" spc="20" baseline="0">
                <a:solidFill>
                  <a:schemeClr val="tx2"/>
                </a:solidFill>
                <a:latin typeface="+mj-lt"/>
              </a:defRPr>
            </a:lvl1pPr>
          </a:lstStyle>
          <a:p>
            <a:r>
              <a:rPr lang="en-US"/>
              <a:t>Click to edit Master title style</a:t>
            </a:r>
            <a:endParaRPr lang="en-GB"/>
          </a:p>
        </p:txBody>
      </p:sp>
      <p:sp>
        <p:nvSpPr>
          <p:cNvPr id="3" name="Subtitle 2"/>
          <p:cNvSpPr>
            <a:spLocks noGrp="1"/>
          </p:cNvSpPr>
          <p:nvPr>
            <p:ph type="subTitle" idx="1"/>
          </p:nvPr>
        </p:nvSpPr>
        <p:spPr>
          <a:xfrm>
            <a:off x="628654" y="4057201"/>
            <a:ext cx="4592145" cy="1130791"/>
          </a:xfrm>
        </p:spPr>
        <p:txBody>
          <a:bodyPr/>
          <a:lstStyle>
            <a:lvl1pPr marL="0" indent="0" algn="l">
              <a:lnSpc>
                <a:spcPts val="2400"/>
              </a:lnSpc>
              <a:spcAft>
                <a:spcPts val="0"/>
              </a:spcAft>
              <a:buNone/>
              <a:defRPr sz="1800" b="0" i="0">
                <a:solidFill>
                  <a:schemeClr val="tx2"/>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14" name="Text Placeholder 13"/>
          <p:cNvSpPr>
            <a:spLocks noGrp="1"/>
          </p:cNvSpPr>
          <p:nvPr>
            <p:ph type="body" sz="quarter" idx="10"/>
          </p:nvPr>
        </p:nvSpPr>
        <p:spPr>
          <a:xfrm>
            <a:off x="626150" y="6265863"/>
            <a:ext cx="5287404" cy="285750"/>
          </a:xfrm>
        </p:spPr>
        <p:txBody>
          <a:bodyPr/>
          <a:lstStyle>
            <a:lvl1pPr>
              <a:lnSpc>
                <a:spcPts val="2200"/>
              </a:lnSpc>
              <a:spcAft>
                <a:spcPts val="0"/>
              </a:spcAft>
              <a:defRPr sz="1800" b="0" i="0">
                <a:solidFill>
                  <a:schemeClr val="tx2"/>
                </a:solidFill>
                <a:latin typeface="+mn-lt"/>
              </a:defRPr>
            </a:lvl1pPr>
          </a:lstStyle>
          <a:p>
            <a:pPr lvl="0"/>
            <a:r>
              <a:rPr lang="en-US"/>
              <a:t>Click to edit Master text styles</a:t>
            </a:r>
          </a:p>
        </p:txBody>
      </p:sp>
      <p:sp>
        <p:nvSpPr>
          <p:cNvPr id="9" name="Picture Placeholder 6"/>
          <p:cNvSpPr>
            <a:spLocks noGrp="1"/>
          </p:cNvSpPr>
          <p:nvPr>
            <p:ph type="pic" sz="quarter" idx="12"/>
          </p:nvPr>
        </p:nvSpPr>
        <p:spPr>
          <a:xfrm>
            <a:off x="6108699" y="0"/>
            <a:ext cx="6083300" cy="6858000"/>
          </a:xfrm>
          <a:solidFill>
            <a:srgbClr val="BBBBBB"/>
          </a:solidFill>
        </p:spPr>
        <p:txBody>
          <a:bodyPr tIns="2592000" rtlCol="0">
            <a:noAutofit/>
          </a:bodyPr>
          <a:lstStyle>
            <a:lvl1pPr marL="0" marR="0" indent="0" algn="ctr" defTabSz="914400" rtl="0" eaLnBrk="1" fontAlgn="auto" latinLnBrk="0" hangingPunct="1">
              <a:lnSpc>
                <a:spcPts val="1900"/>
              </a:lnSpc>
              <a:spcBef>
                <a:spcPts val="0"/>
              </a:spcBef>
              <a:spcAft>
                <a:spcPts val="0"/>
              </a:spcAft>
              <a:buClrTx/>
              <a:buSzTx/>
              <a:buFont typeface="Arial" pitchFamily="34" charset="0"/>
              <a:buNone/>
              <a:tabLst/>
              <a:defRPr lang="en-US" sz="1100" dirty="0"/>
            </a:lvl1pPr>
          </a:lstStyle>
          <a:p>
            <a:pPr lvl="0"/>
            <a:r>
              <a:rPr lang="en-US" noProof="0"/>
              <a:t>Click icon to add picture</a:t>
            </a:r>
          </a:p>
        </p:txBody>
      </p:sp>
      <p:sp>
        <p:nvSpPr>
          <p:cNvPr id="8" name="Slide Number Placeholder 5">
            <a:extLst>
              <a:ext uri="{FF2B5EF4-FFF2-40B4-BE49-F238E27FC236}">
                <a16:creationId xmlns:a16="http://schemas.microsoft.com/office/drawing/2014/main" id="{9899D3B0-BA1D-44BA-AA0C-929065F03C46}"/>
              </a:ext>
            </a:extLst>
          </p:cNvPr>
          <p:cNvSpPr>
            <a:spLocks noGrp="1"/>
          </p:cNvSpPr>
          <p:nvPr>
            <p:ph type="sldNum" sz="quarter" idx="13"/>
          </p:nvPr>
        </p:nvSpPr>
        <p:spPr/>
        <p:txBody>
          <a:bodyPr/>
          <a:lstStyle>
            <a:lvl1pPr algn="l">
              <a:defRPr sz="800" b="1">
                <a:solidFill>
                  <a:schemeClr val="tx2"/>
                </a:solidFill>
                <a:latin typeface="+mn-lt"/>
                <a:ea typeface="Lato Light" panose="020F0502020204030203" pitchFamily="34" charset="0"/>
                <a:cs typeface="Lato Light" panose="020F0502020204030203" pitchFamily="34" charset="0"/>
              </a:defRPr>
            </a:lvl1pPr>
          </a:lstStyle>
          <a:p>
            <a:pPr>
              <a:defRPr/>
            </a:pPr>
            <a:fld id="{B5683F17-9337-43E5-B0B5-7DFED178D712}" type="slidenum">
              <a:rPr lang="en-GB"/>
              <a:pPr>
                <a:defRPr/>
              </a:pPr>
              <a:t>‹#›</a:t>
            </a:fld>
            <a:endParaRPr lang="en-GB" dirty="0"/>
          </a:p>
        </p:txBody>
      </p:sp>
      <p:sp>
        <p:nvSpPr>
          <p:cNvPr id="10" name="Footer Placeholder 3">
            <a:extLst>
              <a:ext uri="{FF2B5EF4-FFF2-40B4-BE49-F238E27FC236}">
                <a16:creationId xmlns:a16="http://schemas.microsoft.com/office/drawing/2014/main" id="{5DF61A10-4790-47F7-8BF5-07CF601A7CB2}"/>
              </a:ext>
            </a:extLst>
          </p:cNvPr>
          <p:cNvSpPr>
            <a:spLocks noGrp="1"/>
          </p:cNvSpPr>
          <p:nvPr>
            <p:ph type="ftr" sz="quarter" idx="14"/>
          </p:nvPr>
        </p:nvSpPr>
        <p:spPr/>
        <p:txBody>
          <a:bodyPr/>
          <a:lstStyle>
            <a:lvl1pPr algn="r">
              <a:defRPr sz="700">
                <a:solidFill>
                  <a:schemeClr val="tx2"/>
                </a:solidFill>
              </a:defRPr>
            </a:lvl1pPr>
          </a:lstStyle>
          <a:p>
            <a:pPr>
              <a:defRPr/>
            </a:pPr>
            <a:r>
              <a:rPr lang="en-GB"/>
              <a:t>Get Started</a:t>
            </a:r>
            <a:endParaRPr lang="en-GB" dirty="0"/>
          </a:p>
        </p:txBody>
      </p:sp>
    </p:spTree>
    <p:extLst>
      <p:ext uri="{BB962C8B-B14F-4D97-AF65-F5344CB8AC3E}">
        <p14:creationId xmlns:p14="http://schemas.microsoft.com/office/powerpoint/2010/main" val="839394345"/>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tatement and Image Option2">
    <p:bg>
      <p:bgPr>
        <a:solidFill>
          <a:srgbClr val="D4EAE4"/>
        </a:solidFill>
        <a:effectLst/>
      </p:bgPr>
    </p:bg>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885CEDD8-AF75-492C-9482-C51D5225D82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2300" y="6376988"/>
            <a:ext cx="9271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a:extLst>
              <a:ext uri="{FF2B5EF4-FFF2-40B4-BE49-F238E27FC236}">
                <a16:creationId xmlns:a16="http://schemas.microsoft.com/office/drawing/2014/main" id="{8F00819B-8B97-4D9A-B533-4E888DC84275}"/>
              </a:ext>
            </a:extLst>
          </p:cNvPr>
          <p:cNvCxnSpPr/>
          <p:nvPr userDrawn="1"/>
        </p:nvCxnSpPr>
        <p:spPr>
          <a:xfrm>
            <a:off x="11342688" y="6519863"/>
            <a:ext cx="0" cy="87312"/>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30792" y="418050"/>
            <a:ext cx="5960200" cy="1144958"/>
          </a:xfrm>
        </p:spPr>
        <p:txBody>
          <a:bodyPr/>
          <a:lstStyle>
            <a:lvl1pPr>
              <a:lnSpc>
                <a:spcPts val="4000"/>
              </a:lnSpc>
              <a:defRPr sz="3600">
                <a:solidFill>
                  <a:schemeClr val="tx2"/>
                </a:solidFill>
                <a:latin typeface="+mj-lt"/>
              </a:defRPr>
            </a:lvl1pPr>
          </a:lstStyle>
          <a:p>
            <a:r>
              <a:rPr lang="en-US"/>
              <a:t>Click to edit Master title style</a:t>
            </a:r>
            <a:endParaRPr lang="en-GB"/>
          </a:p>
        </p:txBody>
      </p:sp>
      <p:sp>
        <p:nvSpPr>
          <p:cNvPr id="3" name="Content Placeholder 2"/>
          <p:cNvSpPr>
            <a:spLocks noGrp="1"/>
          </p:cNvSpPr>
          <p:nvPr>
            <p:ph idx="1"/>
          </p:nvPr>
        </p:nvSpPr>
        <p:spPr>
          <a:xfrm>
            <a:off x="630792" y="1695450"/>
            <a:ext cx="6015565" cy="3124201"/>
          </a:xfrm>
        </p:spPr>
        <p:txBody>
          <a:bodyPr/>
          <a:lstStyle>
            <a:lvl1pPr marL="0" indent="0">
              <a:lnSpc>
                <a:spcPts val="2200"/>
              </a:lnSpc>
              <a:spcAft>
                <a:spcPts val="0"/>
              </a:spcAft>
              <a:buClr>
                <a:schemeClr val="tx1"/>
              </a:buClr>
              <a:buFont typeface="Arial" panose="020B0604020202020204" pitchFamily="34" charset="0"/>
              <a:buNone/>
              <a:defRPr sz="1800" b="0" i="0" kern="0" baseline="0">
                <a:solidFill>
                  <a:srgbClr val="000000"/>
                </a:solidFill>
                <a:latin typeface="+mn-lt"/>
              </a:defRPr>
            </a:lvl1pPr>
            <a:lvl2pPr marL="0" indent="0">
              <a:lnSpc>
                <a:spcPts val="1600"/>
              </a:lnSpc>
              <a:spcBef>
                <a:spcPts val="1701"/>
              </a:spcBef>
              <a:spcAft>
                <a:spcPts val="0"/>
              </a:spcAft>
              <a:buNone/>
              <a:defRPr sz="1200" i="1">
                <a:solidFill>
                  <a:srgbClr val="000000"/>
                </a:solidFill>
              </a:defRPr>
            </a:lvl2pPr>
            <a:lvl3pPr marL="658800" indent="-255600">
              <a:defRPr/>
            </a:lvl3pPr>
          </a:lstStyle>
          <a:p>
            <a:pPr lvl="0"/>
            <a:r>
              <a:rPr lang="en-US" dirty="0"/>
              <a:t>Click to edit Master text styles</a:t>
            </a:r>
          </a:p>
        </p:txBody>
      </p:sp>
      <p:sp>
        <p:nvSpPr>
          <p:cNvPr id="6" name="Picture Placeholder 5"/>
          <p:cNvSpPr>
            <a:spLocks noGrp="1"/>
          </p:cNvSpPr>
          <p:nvPr>
            <p:ph type="pic" sz="quarter" idx="10"/>
          </p:nvPr>
        </p:nvSpPr>
        <p:spPr>
          <a:xfrm>
            <a:off x="7835901" y="0"/>
            <a:ext cx="4356100" cy="6858000"/>
          </a:xfrm>
          <a:solidFill>
            <a:srgbClr val="BBBBBB"/>
          </a:solidFill>
        </p:spPr>
        <p:txBody>
          <a:bodyPr tIns="2592000" rtlCol="0">
            <a:noAutofit/>
          </a:bodyPr>
          <a:lstStyle>
            <a:lvl1pPr marL="0" marR="0" indent="0" algn="ctr" defTabSz="914400" rtl="0" eaLnBrk="1" fontAlgn="auto" latinLnBrk="0" hangingPunct="1">
              <a:lnSpc>
                <a:spcPts val="1900"/>
              </a:lnSpc>
              <a:spcBef>
                <a:spcPts val="0"/>
              </a:spcBef>
              <a:spcAft>
                <a:spcPts val="0"/>
              </a:spcAft>
              <a:buClrTx/>
              <a:buSzTx/>
              <a:buFont typeface="Arial" pitchFamily="34" charset="0"/>
              <a:buNone/>
              <a:tabLst/>
              <a:defRPr lang="en-US" sz="1100" dirty="0"/>
            </a:lvl1pPr>
          </a:lstStyle>
          <a:p>
            <a:pPr lvl="0"/>
            <a:r>
              <a:rPr lang="en-US" noProof="0"/>
              <a:t>Click icon to add picture</a:t>
            </a:r>
          </a:p>
        </p:txBody>
      </p:sp>
      <p:sp>
        <p:nvSpPr>
          <p:cNvPr id="8" name="Slide Number Placeholder 5">
            <a:extLst>
              <a:ext uri="{FF2B5EF4-FFF2-40B4-BE49-F238E27FC236}">
                <a16:creationId xmlns:a16="http://schemas.microsoft.com/office/drawing/2014/main" id="{07CE5239-A794-4AE6-920F-69015BBC9088}"/>
              </a:ext>
            </a:extLst>
          </p:cNvPr>
          <p:cNvSpPr>
            <a:spLocks noGrp="1"/>
          </p:cNvSpPr>
          <p:nvPr>
            <p:ph type="sldNum" sz="quarter" idx="11"/>
          </p:nvPr>
        </p:nvSpPr>
        <p:spPr/>
        <p:txBody>
          <a:bodyPr/>
          <a:lstStyle>
            <a:lvl1pPr algn="l">
              <a:defRPr sz="800" b="1">
                <a:solidFill>
                  <a:schemeClr val="tx2"/>
                </a:solidFill>
                <a:latin typeface="+mn-lt"/>
                <a:ea typeface="Lato Light" panose="020F0502020204030203" pitchFamily="34" charset="0"/>
                <a:cs typeface="Lato Light" panose="020F0502020204030203" pitchFamily="34" charset="0"/>
              </a:defRPr>
            </a:lvl1pPr>
          </a:lstStyle>
          <a:p>
            <a:pPr>
              <a:defRPr/>
            </a:pPr>
            <a:fld id="{203D0873-E18C-4FCB-971A-24CC6FB5848C}" type="slidenum">
              <a:rPr lang="en-GB"/>
              <a:pPr>
                <a:defRPr/>
              </a:pPr>
              <a:t>‹#›</a:t>
            </a:fld>
            <a:endParaRPr lang="en-GB" dirty="0"/>
          </a:p>
        </p:txBody>
      </p:sp>
      <p:sp>
        <p:nvSpPr>
          <p:cNvPr id="9" name="Footer Placeholder 3">
            <a:extLst>
              <a:ext uri="{FF2B5EF4-FFF2-40B4-BE49-F238E27FC236}">
                <a16:creationId xmlns:a16="http://schemas.microsoft.com/office/drawing/2014/main" id="{83A37F81-60D6-4D9F-A60C-4CC8462324BA}"/>
              </a:ext>
            </a:extLst>
          </p:cNvPr>
          <p:cNvSpPr>
            <a:spLocks noGrp="1"/>
          </p:cNvSpPr>
          <p:nvPr>
            <p:ph type="ftr" sz="quarter" idx="12"/>
          </p:nvPr>
        </p:nvSpPr>
        <p:spPr/>
        <p:txBody>
          <a:bodyPr/>
          <a:lstStyle>
            <a:lvl1pPr algn="r">
              <a:defRPr sz="700">
                <a:solidFill>
                  <a:schemeClr val="tx2"/>
                </a:solidFill>
              </a:defRPr>
            </a:lvl1pPr>
          </a:lstStyle>
          <a:p>
            <a:pPr>
              <a:defRPr/>
            </a:pPr>
            <a:r>
              <a:rPr lang="en-GB"/>
              <a:t>Get Started</a:t>
            </a:r>
            <a:endParaRPr lang="en-GB" dirty="0"/>
          </a:p>
        </p:txBody>
      </p:sp>
    </p:spTree>
    <p:extLst>
      <p:ext uri="{BB962C8B-B14F-4D97-AF65-F5344CB8AC3E}">
        <p14:creationId xmlns:p14="http://schemas.microsoft.com/office/powerpoint/2010/main" val="217641979"/>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tatement and Image Option3">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A39A688-3932-4461-A1DC-35451EC5771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2300" y="6376988"/>
            <a:ext cx="9271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a:extLst>
              <a:ext uri="{FF2B5EF4-FFF2-40B4-BE49-F238E27FC236}">
                <a16:creationId xmlns:a16="http://schemas.microsoft.com/office/drawing/2014/main" id="{B831BBBE-EF35-446A-9EC7-51D6C68BE2DE}"/>
              </a:ext>
            </a:extLst>
          </p:cNvPr>
          <p:cNvCxnSpPr/>
          <p:nvPr userDrawn="1"/>
        </p:nvCxnSpPr>
        <p:spPr>
          <a:xfrm>
            <a:off x="11342688" y="6519863"/>
            <a:ext cx="0" cy="87312"/>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30792" y="418050"/>
            <a:ext cx="4908217" cy="1144958"/>
          </a:xfrm>
        </p:spPr>
        <p:txBody>
          <a:bodyPr/>
          <a:lstStyle>
            <a:lvl1pPr>
              <a:lnSpc>
                <a:spcPts val="4000"/>
              </a:lnSpc>
              <a:defRPr sz="3600">
                <a:solidFill>
                  <a:schemeClr val="tx1"/>
                </a:solidFill>
                <a:latin typeface="+mj-lt"/>
              </a:defRPr>
            </a:lvl1pPr>
          </a:lstStyle>
          <a:p>
            <a:r>
              <a:rPr lang="en-US"/>
              <a:t>Click to edit Master title style</a:t>
            </a:r>
            <a:endParaRPr lang="en-GB"/>
          </a:p>
        </p:txBody>
      </p:sp>
      <p:sp>
        <p:nvSpPr>
          <p:cNvPr id="3" name="Content Placeholder 2"/>
          <p:cNvSpPr>
            <a:spLocks noGrp="1"/>
          </p:cNvSpPr>
          <p:nvPr>
            <p:ph idx="1"/>
          </p:nvPr>
        </p:nvSpPr>
        <p:spPr>
          <a:xfrm>
            <a:off x="630792" y="1695450"/>
            <a:ext cx="4908217" cy="3124201"/>
          </a:xfrm>
        </p:spPr>
        <p:txBody>
          <a:bodyPr/>
          <a:lstStyle>
            <a:lvl1pPr marL="0" indent="0">
              <a:lnSpc>
                <a:spcPts val="2200"/>
              </a:lnSpc>
              <a:spcAft>
                <a:spcPts val="0"/>
              </a:spcAft>
              <a:buClr>
                <a:schemeClr val="tx1"/>
              </a:buClr>
              <a:buFont typeface="Arial" panose="020B0604020202020204" pitchFamily="34" charset="0"/>
              <a:buNone/>
              <a:defRPr sz="1800" b="0" i="0" kern="0" baseline="0">
                <a:solidFill>
                  <a:srgbClr val="000000"/>
                </a:solidFill>
                <a:latin typeface="+mn-lt"/>
              </a:defRPr>
            </a:lvl1pPr>
            <a:lvl2pPr marL="0" indent="0">
              <a:lnSpc>
                <a:spcPts val="1600"/>
              </a:lnSpc>
              <a:spcBef>
                <a:spcPts val="1701"/>
              </a:spcBef>
              <a:spcAft>
                <a:spcPts val="0"/>
              </a:spcAft>
              <a:buNone/>
              <a:defRPr sz="1200" i="1">
                <a:solidFill>
                  <a:srgbClr val="000000"/>
                </a:solidFill>
              </a:defRPr>
            </a:lvl2pPr>
            <a:lvl3pPr marL="658800" indent="-255600">
              <a:defRPr/>
            </a:lvl3pPr>
          </a:lstStyle>
          <a:p>
            <a:pPr lvl="0"/>
            <a:r>
              <a:rPr lang="en-US" dirty="0"/>
              <a:t>Click to edit Master text styles</a:t>
            </a:r>
          </a:p>
        </p:txBody>
      </p:sp>
      <p:sp>
        <p:nvSpPr>
          <p:cNvPr id="6" name="Picture Placeholder 5"/>
          <p:cNvSpPr>
            <a:spLocks noGrp="1"/>
          </p:cNvSpPr>
          <p:nvPr>
            <p:ph type="pic" sz="quarter" idx="10"/>
          </p:nvPr>
        </p:nvSpPr>
        <p:spPr>
          <a:xfrm>
            <a:off x="6108701" y="0"/>
            <a:ext cx="6083300" cy="6858000"/>
          </a:xfrm>
          <a:solidFill>
            <a:srgbClr val="BBBBBB"/>
          </a:solidFill>
        </p:spPr>
        <p:txBody>
          <a:bodyPr tIns="2592000" rtlCol="0">
            <a:noAutofit/>
          </a:bodyPr>
          <a:lstStyle>
            <a:lvl1pPr marL="0" marR="0" indent="0" algn="ctr" defTabSz="914400" rtl="0" eaLnBrk="1" fontAlgn="auto" latinLnBrk="0" hangingPunct="1">
              <a:lnSpc>
                <a:spcPts val="1900"/>
              </a:lnSpc>
              <a:spcBef>
                <a:spcPts val="0"/>
              </a:spcBef>
              <a:spcAft>
                <a:spcPts val="0"/>
              </a:spcAft>
              <a:buClrTx/>
              <a:buSzTx/>
              <a:buFont typeface="Arial" pitchFamily="34" charset="0"/>
              <a:buNone/>
              <a:tabLst/>
              <a:defRPr lang="en-US" sz="1100" dirty="0"/>
            </a:lvl1pPr>
          </a:lstStyle>
          <a:p>
            <a:pPr lvl="0"/>
            <a:r>
              <a:rPr lang="en-US" noProof="0"/>
              <a:t>Click icon to add picture</a:t>
            </a:r>
          </a:p>
        </p:txBody>
      </p:sp>
      <p:sp>
        <p:nvSpPr>
          <p:cNvPr id="7" name="Text Placeholder 6"/>
          <p:cNvSpPr>
            <a:spLocks noGrp="1"/>
          </p:cNvSpPr>
          <p:nvPr>
            <p:ph type="body" sz="quarter" idx="11"/>
          </p:nvPr>
        </p:nvSpPr>
        <p:spPr>
          <a:xfrm>
            <a:off x="634692" y="5838825"/>
            <a:ext cx="4904317" cy="457200"/>
          </a:xfrm>
        </p:spPr>
        <p:txBody>
          <a:bodyPr/>
          <a:lstStyle>
            <a:lvl1pPr>
              <a:lnSpc>
                <a:spcPts val="1300"/>
              </a:lnSpc>
              <a:spcAft>
                <a:spcPts val="0"/>
              </a:spcAft>
              <a:defRPr sz="1100">
                <a:solidFill>
                  <a:schemeClr val="tx1"/>
                </a:solidFill>
              </a:defRPr>
            </a:lvl1pPr>
          </a:lstStyle>
          <a:p>
            <a:pPr lvl="0"/>
            <a:r>
              <a:rPr lang="en-US" dirty="0"/>
              <a:t>Click to edit Master text styles</a:t>
            </a:r>
          </a:p>
        </p:txBody>
      </p:sp>
      <p:sp>
        <p:nvSpPr>
          <p:cNvPr id="10" name="Slide Number Placeholder 5">
            <a:extLst>
              <a:ext uri="{FF2B5EF4-FFF2-40B4-BE49-F238E27FC236}">
                <a16:creationId xmlns:a16="http://schemas.microsoft.com/office/drawing/2014/main" id="{B2C85D66-F5D1-44EA-99EA-CA6876AE9894}"/>
              </a:ext>
            </a:extLst>
          </p:cNvPr>
          <p:cNvSpPr>
            <a:spLocks noGrp="1"/>
          </p:cNvSpPr>
          <p:nvPr>
            <p:ph type="sldNum" sz="quarter" idx="12"/>
          </p:nvPr>
        </p:nvSpPr>
        <p:spPr/>
        <p:txBody>
          <a:bodyPr/>
          <a:lstStyle>
            <a:lvl1pPr algn="l">
              <a:defRPr sz="800" b="1">
                <a:solidFill>
                  <a:schemeClr val="tx2"/>
                </a:solidFill>
                <a:latin typeface="+mn-lt"/>
                <a:ea typeface="Lato Light" panose="020F0502020204030203" pitchFamily="34" charset="0"/>
                <a:cs typeface="Lato Light" panose="020F0502020204030203" pitchFamily="34" charset="0"/>
              </a:defRPr>
            </a:lvl1pPr>
          </a:lstStyle>
          <a:p>
            <a:pPr>
              <a:defRPr/>
            </a:pPr>
            <a:fld id="{D59D180E-4DBB-4D8E-8477-CFDF4B3DEC33}" type="slidenum">
              <a:rPr lang="en-GB"/>
              <a:pPr>
                <a:defRPr/>
              </a:pPr>
              <a:t>‹#›</a:t>
            </a:fld>
            <a:endParaRPr lang="en-GB" dirty="0"/>
          </a:p>
        </p:txBody>
      </p:sp>
      <p:sp>
        <p:nvSpPr>
          <p:cNvPr id="11" name="Footer Placeholder 3">
            <a:extLst>
              <a:ext uri="{FF2B5EF4-FFF2-40B4-BE49-F238E27FC236}">
                <a16:creationId xmlns:a16="http://schemas.microsoft.com/office/drawing/2014/main" id="{C0451E4B-D88D-4643-AB7A-8472078DF596}"/>
              </a:ext>
            </a:extLst>
          </p:cNvPr>
          <p:cNvSpPr>
            <a:spLocks noGrp="1"/>
          </p:cNvSpPr>
          <p:nvPr>
            <p:ph type="ftr" sz="quarter" idx="13"/>
          </p:nvPr>
        </p:nvSpPr>
        <p:spPr/>
        <p:txBody>
          <a:bodyPr/>
          <a:lstStyle>
            <a:lvl1pPr algn="r">
              <a:defRPr sz="700">
                <a:solidFill>
                  <a:schemeClr val="tx2"/>
                </a:solidFill>
              </a:defRPr>
            </a:lvl1pPr>
          </a:lstStyle>
          <a:p>
            <a:pPr>
              <a:defRPr/>
            </a:pPr>
            <a:r>
              <a:rPr lang="en-GB"/>
              <a:t>Get Started</a:t>
            </a:r>
            <a:endParaRPr lang="en-GB" dirty="0"/>
          </a:p>
        </p:txBody>
      </p:sp>
    </p:spTree>
    <p:extLst>
      <p:ext uri="{BB962C8B-B14F-4D97-AF65-F5344CB8AC3E}">
        <p14:creationId xmlns:p14="http://schemas.microsoft.com/office/powerpoint/2010/main" val="2351269458"/>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tatement and Image Option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4895F1A-9D59-415E-B462-6B76D4EC371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2300" y="6376988"/>
            <a:ext cx="9271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a:extLst>
              <a:ext uri="{FF2B5EF4-FFF2-40B4-BE49-F238E27FC236}">
                <a16:creationId xmlns:a16="http://schemas.microsoft.com/office/drawing/2014/main" id="{FDC1812A-D109-4202-952A-DC1B1AA75A76}"/>
              </a:ext>
            </a:extLst>
          </p:cNvPr>
          <p:cNvCxnSpPr/>
          <p:nvPr userDrawn="1"/>
        </p:nvCxnSpPr>
        <p:spPr>
          <a:xfrm>
            <a:off x="11342688" y="6519863"/>
            <a:ext cx="0" cy="87312"/>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30791" y="418050"/>
            <a:ext cx="6023700" cy="1144958"/>
          </a:xfrm>
        </p:spPr>
        <p:txBody>
          <a:bodyPr/>
          <a:lstStyle>
            <a:lvl1pPr>
              <a:lnSpc>
                <a:spcPts val="4000"/>
              </a:lnSpc>
              <a:defRPr sz="3600">
                <a:solidFill>
                  <a:schemeClr val="tx1"/>
                </a:solidFill>
                <a:latin typeface="+mj-lt"/>
              </a:defRPr>
            </a:lvl1pPr>
          </a:lstStyle>
          <a:p>
            <a:r>
              <a:rPr lang="en-US"/>
              <a:t>Click to edit Master title style</a:t>
            </a:r>
            <a:endParaRPr lang="en-GB"/>
          </a:p>
        </p:txBody>
      </p:sp>
      <p:sp>
        <p:nvSpPr>
          <p:cNvPr id="3" name="Content Placeholder 2"/>
          <p:cNvSpPr>
            <a:spLocks noGrp="1"/>
          </p:cNvSpPr>
          <p:nvPr>
            <p:ph idx="1"/>
          </p:nvPr>
        </p:nvSpPr>
        <p:spPr>
          <a:xfrm>
            <a:off x="630791" y="1695450"/>
            <a:ext cx="6023700" cy="3124201"/>
          </a:xfrm>
        </p:spPr>
        <p:txBody>
          <a:bodyPr/>
          <a:lstStyle>
            <a:lvl1pPr marL="0" indent="0">
              <a:lnSpc>
                <a:spcPts val="2200"/>
              </a:lnSpc>
              <a:spcAft>
                <a:spcPts val="0"/>
              </a:spcAft>
              <a:buClr>
                <a:schemeClr val="tx1"/>
              </a:buClr>
              <a:buFont typeface="Arial" panose="020B0604020202020204" pitchFamily="34" charset="0"/>
              <a:buNone/>
              <a:defRPr sz="1800" b="0" i="0" kern="0" baseline="0">
                <a:solidFill>
                  <a:srgbClr val="000000"/>
                </a:solidFill>
                <a:latin typeface="+mn-lt"/>
              </a:defRPr>
            </a:lvl1pPr>
            <a:lvl2pPr marL="0" indent="0">
              <a:lnSpc>
                <a:spcPts val="1600"/>
              </a:lnSpc>
              <a:spcBef>
                <a:spcPts val="1701"/>
              </a:spcBef>
              <a:spcAft>
                <a:spcPts val="0"/>
              </a:spcAft>
              <a:buNone/>
              <a:defRPr sz="1200" i="1">
                <a:solidFill>
                  <a:srgbClr val="000000"/>
                </a:solidFill>
              </a:defRPr>
            </a:lvl2pPr>
            <a:lvl3pPr marL="658800" indent="-255600">
              <a:defRPr/>
            </a:lvl3pPr>
          </a:lstStyle>
          <a:p>
            <a:pPr lvl="0"/>
            <a:r>
              <a:rPr lang="en-US" dirty="0"/>
              <a:t>Click to edit Master text styles</a:t>
            </a:r>
          </a:p>
        </p:txBody>
      </p:sp>
      <p:sp>
        <p:nvSpPr>
          <p:cNvPr id="6" name="Picture Placeholder 5"/>
          <p:cNvSpPr>
            <a:spLocks noGrp="1"/>
          </p:cNvSpPr>
          <p:nvPr>
            <p:ph type="pic" sz="quarter" idx="10"/>
          </p:nvPr>
        </p:nvSpPr>
        <p:spPr>
          <a:xfrm>
            <a:off x="7823200" y="0"/>
            <a:ext cx="4368800" cy="6858000"/>
          </a:xfrm>
          <a:solidFill>
            <a:srgbClr val="BBBBBB"/>
          </a:solidFill>
        </p:spPr>
        <p:txBody>
          <a:bodyPr tIns="2592000" rtlCol="0">
            <a:noAutofit/>
          </a:bodyPr>
          <a:lstStyle>
            <a:lvl1pPr marL="0" marR="0" indent="0" algn="ctr" defTabSz="914400" rtl="0" eaLnBrk="1" fontAlgn="auto" latinLnBrk="0" hangingPunct="1">
              <a:lnSpc>
                <a:spcPts val="1900"/>
              </a:lnSpc>
              <a:spcBef>
                <a:spcPts val="0"/>
              </a:spcBef>
              <a:spcAft>
                <a:spcPts val="0"/>
              </a:spcAft>
              <a:buClrTx/>
              <a:buSzTx/>
              <a:buFont typeface="Arial" pitchFamily="34" charset="0"/>
              <a:buNone/>
              <a:tabLst/>
              <a:defRPr lang="en-US" sz="1100" dirty="0"/>
            </a:lvl1pPr>
          </a:lstStyle>
          <a:p>
            <a:pPr lvl="0"/>
            <a:r>
              <a:rPr lang="en-US" noProof="0"/>
              <a:t>Click icon to add picture</a:t>
            </a:r>
          </a:p>
        </p:txBody>
      </p:sp>
      <p:sp>
        <p:nvSpPr>
          <p:cNvPr id="7" name="Text Placeholder 6"/>
          <p:cNvSpPr>
            <a:spLocks noGrp="1"/>
          </p:cNvSpPr>
          <p:nvPr>
            <p:ph type="body" sz="quarter" idx="11"/>
          </p:nvPr>
        </p:nvSpPr>
        <p:spPr>
          <a:xfrm>
            <a:off x="634692" y="5838825"/>
            <a:ext cx="4775200" cy="457200"/>
          </a:xfrm>
        </p:spPr>
        <p:txBody>
          <a:bodyPr/>
          <a:lstStyle>
            <a:lvl1pPr>
              <a:lnSpc>
                <a:spcPts val="1300"/>
              </a:lnSpc>
              <a:spcAft>
                <a:spcPts val="0"/>
              </a:spcAft>
              <a:defRPr sz="1100">
                <a:solidFill>
                  <a:schemeClr val="tx1"/>
                </a:solidFill>
              </a:defRPr>
            </a:lvl1pPr>
          </a:lstStyle>
          <a:p>
            <a:pPr lvl="0"/>
            <a:r>
              <a:rPr lang="en-US"/>
              <a:t>Click to edit Master text styles</a:t>
            </a:r>
          </a:p>
        </p:txBody>
      </p:sp>
      <p:sp>
        <p:nvSpPr>
          <p:cNvPr id="10" name="Slide Number Placeholder 5">
            <a:extLst>
              <a:ext uri="{FF2B5EF4-FFF2-40B4-BE49-F238E27FC236}">
                <a16:creationId xmlns:a16="http://schemas.microsoft.com/office/drawing/2014/main" id="{84BE7033-B1BB-4211-A40C-8281CE0923C5}"/>
              </a:ext>
            </a:extLst>
          </p:cNvPr>
          <p:cNvSpPr>
            <a:spLocks noGrp="1"/>
          </p:cNvSpPr>
          <p:nvPr>
            <p:ph type="sldNum" sz="quarter" idx="12"/>
          </p:nvPr>
        </p:nvSpPr>
        <p:spPr/>
        <p:txBody>
          <a:bodyPr/>
          <a:lstStyle>
            <a:lvl1pPr algn="l">
              <a:defRPr sz="800" b="1">
                <a:solidFill>
                  <a:schemeClr val="tx2"/>
                </a:solidFill>
                <a:latin typeface="+mn-lt"/>
                <a:ea typeface="Lato Light" panose="020F0502020204030203" pitchFamily="34" charset="0"/>
                <a:cs typeface="Lato Light" panose="020F0502020204030203" pitchFamily="34" charset="0"/>
              </a:defRPr>
            </a:lvl1pPr>
          </a:lstStyle>
          <a:p>
            <a:pPr>
              <a:defRPr/>
            </a:pPr>
            <a:fld id="{8FFC3AF4-3AAC-4ACC-B612-5AEE5E9B69A3}" type="slidenum">
              <a:rPr lang="en-GB"/>
              <a:pPr>
                <a:defRPr/>
              </a:pPr>
              <a:t>‹#›</a:t>
            </a:fld>
            <a:endParaRPr lang="en-GB" dirty="0"/>
          </a:p>
        </p:txBody>
      </p:sp>
      <p:sp>
        <p:nvSpPr>
          <p:cNvPr id="11" name="Footer Placeholder 3">
            <a:extLst>
              <a:ext uri="{FF2B5EF4-FFF2-40B4-BE49-F238E27FC236}">
                <a16:creationId xmlns:a16="http://schemas.microsoft.com/office/drawing/2014/main" id="{72852D8F-D2E0-4682-841E-F836BF6B9EB6}"/>
              </a:ext>
            </a:extLst>
          </p:cNvPr>
          <p:cNvSpPr>
            <a:spLocks noGrp="1"/>
          </p:cNvSpPr>
          <p:nvPr>
            <p:ph type="ftr" sz="quarter" idx="13"/>
          </p:nvPr>
        </p:nvSpPr>
        <p:spPr/>
        <p:txBody>
          <a:bodyPr/>
          <a:lstStyle>
            <a:lvl1pPr algn="r">
              <a:defRPr sz="700">
                <a:solidFill>
                  <a:schemeClr val="tx2"/>
                </a:solidFill>
              </a:defRPr>
            </a:lvl1pPr>
          </a:lstStyle>
          <a:p>
            <a:pPr>
              <a:defRPr/>
            </a:pPr>
            <a:r>
              <a:rPr lang="en-GB"/>
              <a:t>Get Started</a:t>
            </a:r>
            <a:endParaRPr lang="en-GB" dirty="0"/>
          </a:p>
        </p:txBody>
      </p:sp>
    </p:spTree>
    <p:extLst>
      <p:ext uri="{BB962C8B-B14F-4D97-AF65-F5344CB8AC3E}">
        <p14:creationId xmlns:p14="http://schemas.microsoft.com/office/powerpoint/2010/main" val="30541927"/>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tatement and Image Option5">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2B58904F-323C-492F-979D-75A0EEF1C002}"/>
              </a:ext>
            </a:extLst>
          </p:cNvPr>
          <p:cNvCxnSpPr/>
          <p:nvPr userDrawn="1"/>
        </p:nvCxnSpPr>
        <p:spPr>
          <a:xfrm>
            <a:off x="11342688" y="6519863"/>
            <a:ext cx="0" cy="87312"/>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931832" y="418050"/>
            <a:ext cx="6620597" cy="1144958"/>
          </a:xfrm>
        </p:spPr>
        <p:txBody>
          <a:bodyPr/>
          <a:lstStyle>
            <a:lvl1pPr>
              <a:lnSpc>
                <a:spcPts val="4000"/>
              </a:lnSpc>
              <a:defRPr sz="3600">
                <a:solidFill>
                  <a:schemeClr val="tx1"/>
                </a:solidFill>
                <a:latin typeface="+mj-lt"/>
              </a:defRPr>
            </a:lvl1pPr>
          </a:lstStyle>
          <a:p>
            <a:r>
              <a:rPr lang="en-US"/>
              <a:t>Click to edit Master title style</a:t>
            </a:r>
            <a:endParaRPr lang="en-GB"/>
          </a:p>
        </p:txBody>
      </p:sp>
      <p:sp>
        <p:nvSpPr>
          <p:cNvPr id="3" name="Content Placeholder 2"/>
          <p:cNvSpPr>
            <a:spLocks noGrp="1"/>
          </p:cNvSpPr>
          <p:nvPr>
            <p:ph idx="1"/>
          </p:nvPr>
        </p:nvSpPr>
        <p:spPr>
          <a:xfrm>
            <a:off x="4931834" y="1695450"/>
            <a:ext cx="6636280" cy="3124201"/>
          </a:xfrm>
        </p:spPr>
        <p:txBody>
          <a:bodyPr/>
          <a:lstStyle>
            <a:lvl1pPr marL="0" indent="0">
              <a:lnSpc>
                <a:spcPts val="2200"/>
              </a:lnSpc>
              <a:spcAft>
                <a:spcPts val="0"/>
              </a:spcAft>
              <a:buClr>
                <a:schemeClr val="tx1"/>
              </a:buClr>
              <a:buFont typeface="Arial" panose="020B0604020202020204" pitchFamily="34" charset="0"/>
              <a:buNone/>
              <a:defRPr sz="1800" b="0" i="0" kern="0" baseline="0">
                <a:solidFill>
                  <a:srgbClr val="000000"/>
                </a:solidFill>
                <a:latin typeface="+mn-lt"/>
              </a:defRPr>
            </a:lvl1pPr>
            <a:lvl2pPr marL="0" indent="0">
              <a:lnSpc>
                <a:spcPts val="1600"/>
              </a:lnSpc>
              <a:spcBef>
                <a:spcPts val="1701"/>
              </a:spcBef>
              <a:spcAft>
                <a:spcPts val="0"/>
              </a:spcAft>
              <a:buNone/>
              <a:defRPr sz="1200" i="1">
                <a:solidFill>
                  <a:srgbClr val="000000"/>
                </a:solidFill>
              </a:defRPr>
            </a:lvl2pPr>
            <a:lvl3pPr marL="658800" indent="-255600">
              <a:defRPr/>
            </a:lvl3pPr>
          </a:lstStyle>
          <a:p>
            <a:pPr lvl="0"/>
            <a:r>
              <a:rPr lang="en-US" dirty="0"/>
              <a:t>Click to edit Master text styles</a:t>
            </a:r>
          </a:p>
        </p:txBody>
      </p:sp>
      <p:sp>
        <p:nvSpPr>
          <p:cNvPr id="6" name="Picture Placeholder 5"/>
          <p:cNvSpPr>
            <a:spLocks noGrp="1"/>
          </p:cNvSpPr>
          <p:nvPr>
            <p:ph type="pic" sz="quarter" idx="10"/>
          </p:nvPr>
        </p:nvSpPr>
        <p:spPr>
          <a:xfrm>
            <a:off x="0" y="0"/>
            <a:ext cx="4368800" cy="6858000"/>
          </a:xfrm>
          <a:solidFill>
            <a:srgbClr val="BBBBBB"/>
          </a:solidFill>
        </p:spPr>
        <p:txBody>
          <a:bodyPr tIns="2592000" rtlCol="0">
            <a:noAutofit/>
          </a:bodyPr>
          <a:lstStyle>
            <a:lvl1pPr marL="0" marR="0" indent="0" algn="ctr" defTabSz="914400" rtl="0" eaLnBrk="1" fontAlgn="auto" latinLnBrk="0" hangingPunct="1">
              <a:lnSpc>
                <a:spcPts val="1900"/>
              </a:lnSpc>
              <a:spcBef>
                <a:spcPts val="0"/>
              </a:spcBef>
              <a:spcAft>
                <a:spcPts val="0"/>
              </a:spcAft>
              <a:buClrTx/>
              <a:buSzTx/>
              <a:buFont typeface="Arial" pitchFamily="34" charset="0"/>
              <a:buNone/>
              <a:tabLst/>
              <a:defRPr lang="en-US" sz="1100" dirty="0"/>
            </a:lvl1pPr>
          </a:lstStyle>
          <a:p>
            <a:pPr lvl="0"/>
            <a:r>
              <a:rPr lang="en-US" noProof="0"/>
              <a:t>Click icon to add picture</a:t>
            </a:r>
          </a:p>
        </p:txBody>
      </p:sp>
      <p:sp>
        <p:nvSpPr>
          <p:cNvPr id="7" name="Slide Number Placeholder 5">
            <a:extLst>
              <a:ext uri="{FF2B5EF4-FFF2-40B4-BE49-F238E27FC236}">
                <a16:creationId xmlns:a16="http://schemas.microsoft.com/office/drawing/2014/main" id="{76D5BE20-4ED2-49A3-9E25-33118081F226}"/>
              </a:ext>
            </a:extLst>
          </p:cNvPr>
          <p:cNvSpPr>
            <a:spLocks noGrp="1"/>
          </p:cNvSpPr>
          <p:nvPr>
            <p:ph type="sldNum" sz="quarter" idx="11"/>
          </p:nvPr>
        </p:nvSpPr>
        <p:spPr/>
        <p:txBody>
          <a:bodyPr/>
          <a:lstStyle>
            <a:lvl1pPr algn="l">
              <a:defRPr sz="800" b="1">
                <a:solidFill>
                  <a:schemeClr val="tx2"/>
                </a:solidFill>
                <a:latin typeface="+mn-lt"/>
                <a:ea typeface="Lato Light" panose="020F0502020204030203" pitchFamily="34" charset="0"/>
                <a:cs typeface="Lato Light" panose="020F0502020204030203" pitchFamily="34" charset="0"/>
              </a:defRPr>
            </a:lvl1pPr>
          </a:lstStyle>
          <a:p>
            <a:pPr>
              <a:defRPr/>
            </a:pPr>
            <a:fld id="{F38EED7B-87F1-46B2-B752-30FFC3C3D70F}" type="slidenum">
              <a:rPr lang="en-GB"/>
              <a:pPr>
                <a:defRPr/>
              </a:pPr>
              <a:t>‹#›</a:t>
            </a:fld>
            <a:endParaRPr lang="en-GB" dirty="0"/>
          </a:p>
        </p:txBody>
      </p:sp>
      <p:sp>
        <p:nvSpPr>
          <p:cNvPr id="8" name="Footer Placeholder 3">
            <a:extLst>
              <a:ext uri="{FF2B5EF4-FFF2-40B4-BE49-F238E27FC236}">
                <a16:creationId xmlns:a16="http://schemas.microsoft.com/office/drawing/2014/main" id="{2DC8D5CE-A0C2-46C0-9BB1-9A8D94633213}"/>
              </a:ext>
            </a:extLst>
          </p:cNvPr>
          <p:cNvSpPr>
            <a:spLocks noGrp="1"/>
          </p:cNvSpPr>
          <p:nvPr>
            <p:ph type="ftr" sz="quarter" idx="12"/>
          </p:nvPr>
        </p:nvSpPr>
        <p:spPr/>
        <p:txBody>
          <a:bodyPr/>
          <a:lstStyle>
            <a:lvl1pPr algn="r">
              <a:defRPr sz="700">
                <a:solidFill>
                  <a:schemeClr val="tx2"/>
                </a:solidFill>
              </a:defRPr>
            </a:lvl1pPr>
          </a:lstStyle>
          <a:p>
            <a:pPr>
              <a:defRPr/>
            </a:pPr>
            <a:r>
              <a:rPr lang="en-GB"/>
              <a:t>Get Started</a:t>
            </a:r>
            <a:endParaRPr lang="en-GB" dirty="0"/>
          </a:p>
        </p:txBody>
      </p:sp>
    </p:spTree>
    <p:extLst>
      <p:ext uri="{BB962C8B-B14F-4D97-AF65-F5344CB8AC3E}">
        <p14:creationId xmlns:p14="http://schemas.microsoft.com/office/powerpoint/2010/main" val="2631568591"/>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tatement and Image Option6">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117C142E-0B43-4242-985C-8059901A8765}"/>
              </a:ext>
            </a:extLst>
          </p:cNvPr>
          <p:cNvCxnSpPr/>
          <p:nvPr userDrawn="1"/>
        </p:nvCxnSpPr>
        <p:spPr>
          <a:xfrm>
            <a:off x="622300" y="6124575"/>
            <a:ext cx="10944225"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pic>
        <p:nvPicPr>
          <p:cNvPr id="8" name="Picture 8">
            <a:extLst>
              <a:ext uri="{FF2B5EF4-FFF2-40B4-BE49-F238E27FC236}">
                <a16:creationId xmlns:a16="http://schemas.microsoft.com/office/drawing/2014/main" id="{F8F86C6A-234E-4231-876B-18E4DF85DB8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2300" y="6375400"/>
            <a:ext cx="925513"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a:extLst>
              <a:ext uri="{FF2B5EF4-FFF2-40B4-BE49-F238E27FC236}">
                <a16:creationId xmlns:a16="http://schemas.microsoft.com/office/drawing/2014/main" id="{D7A487BC-CBA3-4226-80EA-4550CCDF6C93}"/>
              </a:ext>
            </a:extLst>
          </p:cNvPr>
          <p:cNvCxnSpPr/>
          <p:nvPr userDrawn="1"/>
        </p:nvCxnSpPr>
        <p:spPr>
          <a:xfrm>
            <a:off x="11342688" y="6519863"/>
            <a:ext cx="0" cy="87312"/>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3888" y="418051"/>
            <a:ext cx="10942105" cy="848775"/>
          </a:xfrm>
        </p:spPr>
        <p:txBody>
          <a:bodyPr/>
          <a:lstStyle>
            <a:lvl1pPr>
              <a:lnSpc>
                <a:spcPts val="4000"/>
              </a:lnSpc>
              <a:defRPr sz="3600">
                <a:solidFill>
                  <a:schemeClr val="tx1"/>
                </a:solidFill>
                <a:latin typeface="+mj-lt"/>
              </a:defRPr>
            </a:lvl1pPr>
          </a:lstStyle>
          <a:p>
            <a:r>
              <a:rPr lang="en-US"/>
              <a:t>Click to edit Master title style</a:t>
            </a:r>
            <a:endParaRPr lang="en-GB"/>
          </a:p>
        </p:txBody>
      </p:sp>
      <p:sp>
        <p:nvSpPr>
          <p:cNvPr id="3" name="Content Placeholder 2"/>
          <p:cNvSpPr>
            <a:spLocks noGrp="1"/>
          </p:cNvSpPr>
          <p:nvPr>
            <p:ph idx="1"/>
          </p:nvPr>
        </p:nvSpPr>
        <p:spPr>
          <a:xfrm>
            <a:off x="623888" y="1433513"/>
            <a:ext cx="6833129" cy="3124201"/>
          </a:xfrm>
        </p:spPr>
        <p:txBody>
          <a:bodyPr/>
          <a:lstStyle>
            <a:lvl1pPr marL="0" indent="0">
              <a:lnSpc>
                <a:spcPts val="2200"/>
              </a:lnSpc>
              <a:spcAft>
                <a:spcPts val="0"/>
              </a:spcAft>
              <a:buClr>
                <a:schemeClr val="tx1"/>
              </a:buClr>
              <a:buFont typeface="Arial" panose="020B0604020202020204" pitchFamily="34" charset="0"/>
              <a:buNone/>
              <a:defRPr sz="1800" b="0" i="0" kern="0" baseline="0">
                <a:solidFill>
                  <a:srgbClr val="000000"/>
                </a:solidFill>
                <a:latin typeface="+mn-lt"/>
              </a:defRPr>
            </a:lvl1pPr>
            <a:lvl2pPr marL="0" indent="0">
              <a:lnSpc>
                <a:spcPts val="1600"/>
              </a:lnSpc>
              <a:spcBef>
                <a:spcPts val="1701"/>
              </a:spcBef>
              <a:spcAft>
                <a:spcPts val="0"/>
              </a:spcAft>
              <a:buNone/>
              <a:defRPr sz="1200" i="1">
                <a:solidFill>
                  <a:srgbClr val="000000"/>
                </a:solidFill>
              </a:defRPr>
            </a:lvl2pPr>
            <a:lvl3pPr marL="658800" indent="-255600">
              <a:defRPr/>
            </a:lvl3pPr>
          </a:lstStyle>
          <a:p>
            <a:pPr lvl="0"/>
            <a:r>
              <a:rPr lang="en-US" dirty="0"/>
              <a:t>Click to edit Master text styles</a:t>
            </a:r>
          </a:p>
        </p:txBody>
      </p:sp>
      <p:sp>
        <p:nvSpPr>
          <p:cNvPr id="6" name="Picture Placeholder 5"/>
          <p:cNvSpPr>
            <a:spLocks noGrp="1"/>
          </p:cNvSpPr>
          <p:nvPr>
            <p:ph type="pic" sz="quarter" idx="10"/>
          </p:nvPr>
        </p:nvSpPr>
        <p:spPr>
          <a:xfrm>
            <a:off x="8136130" y="1433513"/>
            <a:ext cx="3416300" cy="4524375"/>
          </a:xfrm>
          <a:solidFill>
            <a:srgbClr val="BBBBBB"/>
          </a:solidFill>
        </p:spPr>
        <p:txBody>
          <a:bodyPr tIns="2700000" rtlCol="0">
            <a:noAutofit/>
          </a:bodyPr>
          <a:lstStyle>
            <a:lvl1pPr marL="0" marR="0" indent="0" algn="ctr" defTabSz="914400" rtl="0" eaLnBrk="1" fontAlgn="auto" latinLnBrk="0" hangingPunct="1">
              <a:lnSpc>
                <a:spcPts val="1900"/>
              </a:lnSpc>
              <a:spcBef>
                <a:spcPts val="0"/>
              </a:spcBef>
              <a:spcAft>
                <a:spcPts val="0"/>
              </a:spcAft>
              <a:buClrTx/>
              <a:buSzTx/>
              <a:buFont typeface="Arial" pitchFamily="34" charset="0"/>
              <a:buNone/>
              <a:tabLst/>
              <a:defRPr lang="en-US" sz="1100" dirty="0"/>
            </a:lvl1pPr>
          </a:lstStyle>
          <a:p>
            <a:pPr lvl="0"/>
            <a:r>
              <a:rPr lang="en-US" noProof="0"/>
              <a:t>Click icon to add picture</a:t>
            </a:r>
          </a:p>
        </p:txBody>
      </p:sp>
      <p:sp>
        <p:nvSpPr>
          <p:cNvPr id="11" name="Text Placeholder 10"/>
          <p:cNvSpPr>
            <a:spLocks noGrp="1"/>
          </p:cNvSpPr>
          <p:nvPr>
            <p:ph type="body" sz="quarter" idx="12"/>
          </p:nvPr>
        </p:nvSpPr>
        <p:spPr>
          <a:xfrm>
            <a:off x="7023100" y="6172202"/>
            <a:ext cx="4529329" cy="202486"/>
          </a:xfrm>
        </p:spPr>
        <p:txBody>
          <a:bodyPr/>
          <a:lstStyle>
            <a:lvl1pPr algn="r">
              <a:lnSpc>
                <a:spcPts val="900"/>
              </a:lnSpc>
              <a:spcAft>
                <a:spcPts val="0"/>
              </a:spcAft>
              <a:defRPr sz="600">
                <a:solidFill>
                  <a:srgbClr val="003057"/>
                </a:solidFill>
              </a:defRPr>
            </a:lvl1pPr>
          </a:lstStyle>
          <a:p>
            <a:pPr lvl="0"/>
            <a:r>
              <a:rPr lang="en-US"/>
              <a:t>Click to edit Master text styles</a:t>
            </a:r>
          </a:p>
        </p:txBody>
      </p:sp>
      <p:sp>
        <p:nvSpPr>
          <p:cNvPr id="10" name="Slide Number Placeholder 5">
            <a:extLst>
              <a:ext uri="{FF2B5EF4-FFF2-40B4-BE49-F238E27FC236}">
                <a16:creationId xmlns:a16="http://schemas.microsoft.com/office/drawing/2014/main" id="{68D9E3ED-0ECC-4C8B-BCD3-DB4BAEDF1ACA}"/>
              </a:ext>
            </a:extLst>
          </p:cNvPr>
          <p:cNvSpPr>
            <a:spLocks noGrp="1"/>
          </p:cNvSpPr>
          <p:nvPr>
            <p:ph type="sldNum" sz="quarter" idx="13"/>
          </p:nvPr>
        </p:nvSpPr>
        <p:spPr/>
        <p:txBody>
          <a:bodyPr/>
          <a:lstStyle>
            <a:lvl1pPr algn="l">
              <a:defRPr sz="800" b="1">
                <a:solidFill>
                  <a:schemeClr val="tx2"/>
                </a:solidFill>
                <a:latin typeface="+mn-lt"/>
                <a:ea typeface="Lato Light" panose="020F0502020204030203" pitchFamily="34" charset="0"/>
                <a:cs typeface="Lato Light" panose="020F0502020204030203" pitchFamily="34" charset="0"/>
              </a:defRPr>
            </a:lvl1pPr>
          </a:lstStyle>
          <a:p>
            <a:pPr>
              <a:defRPr/>
            </a:pPr>
            <a:fld id="{3D42C5CA-95F3-46CA-A386-539D3C932C76}" type="slidenum">
              <a:rPr lang="en-GB"/>
              <a:pPr>
                <a:defRPr/>
              </a:pPr>
              <a:t>‹#›</a:t>
            </a:fld>
            <a:endParaRPr lang="en-GB" dirty="0"/>
          </a:p>
        </p:txBody>
      </p:sp>
      <p:sp>
        <p:nvSpPr>
          <p:cNvPr id="12" name="Footer Placeholder 3">
            <a:extLst>
              <a:ext uri="{FF2B5EF4-FFF2-40B4-BE49-F238E27FC236}">
                <a16:creationId xmlns:a16="http://schemas.microsoft.com/office/drawing/2014/main" id="{DE4EC3A6-2028-4130-B530-594A2C721924}"/>
              </a:ext>
            </a:extLst>
          </p:cNvPr>
          <p:cNvSpPr>
            <a:spLocks noGrp="1"/>
          </p:cNvSpPr>
          <p:nvPr>
            <p:ph type="ftr" sz="quarter" idx="14"/>
          </p:nvPr>
        </p:nvSpPr>
        <p:spPr/>
        <p:txBody>
          <a:bodyPr/>
          <a:lstStyle>
            <a:lvl1pPr algn="r">
              <a:defRPr sz="700">
                <a:solidFill>
                  <a:schemeClr val="tx2"/>
                </a:solidFill>
              </a:defRPr>
            </a:lvl1pPr>
          </a:lstStyle>
          <a:p>
            <a:pPr>
              <a:defRPr/>
            </a:pPr>
            <a:r>
              <a:rPr lang="en-GB"/>
              <a:t>Get Started</a:t>
            </a:r>
            <a:endParaRPr lang="en-GB" dirty="0"/>
          </a:p>
        </p:txBody>
      </p:sp>
    </p:spTree>
    <p:extLst>
      <p:ext uri="{BB962C8B-B14F-4D97-AF65-F5344CB8AC3E}">
        <p14:creationId xmlns:p14="http://schemas.microsoft.com/office/powerpoint/2010/main" val="368034723"/>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tatement Option 1">
    <p:bg>
      <p:bgPr>
        <a:solidFill>
          <a:schemeClr val="tx2"/>
        </a:solidFill>
        <a:effectLst/>
      </p:bgPr>
    </p:bg>
    <p:spTree>
      <p:nvGrpSpPr>
        <p:cNvPr id="1" name=""/>
        <p:cNvGrpSpPr/>
        <p:nvPr/>
      </p:nvGrpSpPr>
      <p:grpSpPr>
        <a:xfrm>
          <a:off x="0" y="0"/>
          <a:ext cx="0" cy="0"/>
          <a:chOff x="0" y="0"/>
          <a:chExt cx="0" cy="0"/>
        </a:xfrm>
      </p:grpSpPr>
      <p:pic>
        <p:nvPicPr>
          <p:cNvPr id="3" name="Picture 7">
            <a:extLst>
              <a:ext uri="{FF2B5EF4-FFF2-40B4-BE49-F238E27FC236}">
                <a16:creationId xmlns:a16="http://schemas.microsoft.com/office/drawing/2014/main" id="{7942A510-2D6A-443A-BC34-A25E526910C8}"/>
              </a:ext>
            </a:extLst>
          </p:cNvPr>
          <p:cNvPicPr>
            <a:picLocks noChangeAspect="1"/>
          </p:cNvPicPr>
          <p:nvPr userDrawn="1"/>
        </p:nvPicPr>
        <p:blipFill>
          <a:blip r:embed="rId2">
            <a:extLst>
              <a:ext uri="{28A0092B-C50C-407E-A947-70E740481C1C}">
                <a14:useLocalDpi xmlns:a14="http://schemas.microsoft.com/office/drawing/2010/main" val="0"/>
              </a:ext>
            </a:extLst>
          </a:blip>
          <a:srcRect t="5771" b="5310"/>
          <a:stretch>
            <a:fillRect/>
          </a:stretch>
        </p:blipFill>
        <p:spPr bwMode="auto">
          <a:xfrm>
            <a:off x="2452688" y="0"/>
            <a:ext cx="75501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a:extLst>
              <a:ext uri="{FF2B5EF4-FFF2-40B4-BE49-F238E27FC236}">
                <a16:creationId xmlns:a16="http://schemas.microsoft.com/office/drawing/2014/main" id="{C6747070-82A3-4E7F-BA6B-CFAABAFCAAD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3888" y="6375400"/>
            <a:ext cx="92710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a:extLst>
              <a:ext uri="{FF2B5EF4-FFF2-40B4-BE49-F238E27FC236}">
                <a16:creationId xmlns:a16="http://schemas.microsoft.com/office/drawing/2014/main" id="{C2E7F346-683E-4D06-A885-88844D84A68E}"/>
              </a:ext>
            </a:extLst>
          </p:cNvPr>
          <p:cNvCxnSpPr/>
          <p:nvPr userDrawn="1"/>
        </p:nvCxnSpPr>
        <p:spPr>
          <a:xfrm>
            <a:off x="11342688" y="6519863"/>
            <a:ext cx="0" cy="8731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2688608" y="2759846"/>
            <a:ext cx="7110485" cy="1338309"/>
          </a:xfrm>
        </p:spPr>
        <p:txBody>
          <a:bodyPr anchor="ctr"/>
          <a:lstStyle>
            <a:lvl1pPr algn="ctr">
              <a:lnSpc>
                <a:spcPts val="4000"/>
              </a:lnSpc>
              <a:defRPr sz="3600" i="0">
                <a:solidFill>
                  <a:schemeClr val="tx2"/>
                </a:solidFill>
                <a:latin typeface="+mj-lt"/>
              </a:defRPr>
            </a:lvl1pPr>
          </a:lstStyle>
          <a:p>
            <a:r>
              <a:rPr lang="en-US"/>
              <a:t>Click to edit Master title style</a:t>
            </a:r>
            <a:endParaRPr lang="en-GB"/>
          </a:p>
        </p:txBody>
      </p:sp>
      <p:sp>
        <p:nvSpPr>
          <p:cNvPr id="6" name="Slide Number Placeholder 5">
            <a:extLst>
              <a:ext uri="{FF2B5EF4-FFF2-40B4-BE49-F238E27FC236}">
                <a16:creationId xmlns:a16="http://schemas.microsoft.com/office/drawing/2014/main" id="{F76A634F-56AD-4F53-B52C-CD8D5A5BECCF}"/>
              </a:ext>
            </a:extLst>
          </p:cNvPr>
          <p:cNvSpPr>
            <a:spLocks noGrp="1"/>
          </p:cNvSpPr>
          <p:nvPr>
            <p:ph type="sldNum" sz="quarter" idx="10"/>
          </p:nvPr>
        </p:nvSpPr>
        <p:spPr/>
        <p:txBody>
          <a:bodyPr/>
          <a:lstStyle>
            <a:lvl1pPr algn="l">
              <a:defRPr sz="800" b="1">
                <a:solidFill>
                  <a:schemeClr val="bg1"/>
                </a:solidFill>
                <a:latin typeface="+mn-lt"/>
                <a:ea typeface="Lato Light" panose="020F0502020204030203" pitchFamily="34" charset="0"/>
                <a:cs typeface="Lato Light" panose="020F0502020204030203" pitchFamily="34" charset="0"/>
              </a:defRPr>
            </a:lvl1pPr>
          </a:lstStyle>
          <a:p>
            <a:pPr>
              <a:defRPr/>
            </a:pPr>
            <a:fld id="{BE24FD2B-CF35-4F18-873B-A2DC4C7EB427}" type="slidenum">
              <a:rPr lang="en-GB"/>
              <a:pPr>
                <a:defRPr/>
              </a:pPr>
              <a:t>‹#›</a:t>
            </a:fld>
            <a:endParaRPr lang="en-GB" dirty="0"/>
          </a:p>
        </p:txBody>
      </p:sp>
      <p:sp>
        <p:nvSpPr>
          <p:cNvPr id="7" name="Footer Placeholder 3">
            <a:extLst>
              <a:ext uri="{FF2B5EF4-FFF2-40B4-BE49-F238E27FC236}">
                <a16:creationId xmlns:a16="http://schemas.microsoft.com/office/drawing/2014/main" id="{70CE1AB5-3BAC-43DA-B308-9FE9FBEB01F8}"/>
              </a:ext>
            </a:extLst>
          </p:cNvPr>
          <p:cNvSpPr>
            <a:spLocks noGrp="1"/>
          </p:cNvSpPr>
          <p:nvPr>
            <p:ph type="ftr" sz="quarter" idx="11"/>
          </p:nvPr>
        </p:nvSpPr>
        <p:spPr/>
        <p:txBody>
          <a:bodyPr/>
          <a:lstStyle>
            <a:lvl1pPr algn="r">
              <a:defRPr sz="700">
                <a:solidFill>
                  <a:schemeClr val="bg1"/>
                </a:solidFill>
              </a:defRPr>
            </a:lvl1pPr>
          </a:lstStyle>
          <a:p>
            <a:pPr>
              <a:defRPr/>
            </a:pPr>
            <a:r>
              <a:rPr lang="en-GB"/>
              <a:t>Get Started</a:t>
            </a:r>
            <a:endParaRPr lang="en-GB" dirty="0"/>
          </a:p>
        </p:txBody>
      </p:sp>
    </p:spTree>
    <p:extLst>
      <p:ext uri="{BB962C8B-B14F-4D97-AF65-F5344CB8AC3E}">
        <p14:creationId xmlns:p14="http://schemas.microsoft.com/office/powerpoint/2010/main" val="114931252"/>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tatement Option 4">
    <p:bg>
      <p:bgPr>
        <a:solidFill>
          <a:srgbClr val="D2DB0E"/>
        </a:solidFill>
        <a:effectLst/>
      </p:bgPr>
    </p:bg>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3B2E1112-3F9E-47B7-8A2C-81C7DA0AB4BD}"/>
              </a:ext>
            </a:extLst>
          </p:cNvPr>
          <p:cNvPicPr>
            <a:picLocks noChangeAspect="1"/>
          </p:cNvPicPr>
          <p:nvPr userDrawn="1"/>
        </p:nvPicPr>
        <p:blipFill>
          <a:blip r:embed="rId2">
            <a:extLst>
              <a:ext uri="{28A0092B-C50C-407E-A947-70E740481C1C}">
                <a14:useLocalDpi xmlns:a14="http://schemas.microsoft.com/office/drawing/2010/main" val="0"/>
              </a:ext>
            </a:extLst>
          </a:blip>
          <a:srcRect t="5771" b="5310"/>
          <a:stretch>
            <a:fillRect/>
          </a:stretch>
        </p:blipFill>
        <p:spPr bwMode="auto">
          <a:xfrm>
            <a:off x="2390775" y="0"/>
            <a:ext cx="75485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a:extLst>
              <a:ext uri="{FF2B5EF4-FFF2-40B4-BE49-F238E27FC236}">
                <a16:creationId xmlns:a16="http://schemas.microsoft.com/office/drawing/2014/main" id="{E8C0A214-8F3C-496C-A2E9-B523585CB95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300" y="6376988"/>
            <a:ext cx="9271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a:extLst>
              <a:ext uri="{FF2B5EF4-FFF2-40B4-BE49-F238E27FC236}">
                <a16:creationId xmlns:a16="http://schemas.microsoft.com/office/drawing/2014/main" id="{4DE2A4B3-6D6F-4AFF-820B-EA07D8CE53D2}"/>
              </a:ext>
            </a:extLst>
          </p:cNvPr>
          <p:cNvCxnSpPr/>
          <p:nvPr userDrawn="1"/>
        </p:nvCxnSpPr>
        <p:spPr>
          <a:xfrm>
            <a:off x="11342688" y="6519863"/>
            <a:ext cx="0" cy="87312"/>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2579426" y="2389032"/>
            <a:ext cx="7206019" cy="1644743"/>
          </a:xfrm>
        </p:spPr>
        <p:txBody>
          <a:bodyPr anchor="b"/>
          <a:lstStyle>
            <a:lvl1pPr algn="ctr">
              <a:lnSpc>
                <a:spcPts val="3600"/>
              </a:lnSpc>
              <a:defRPr sz="3600" i="1">
                <a:solidFill>
                  <a:schemeClr val="tx1"/>
                </a:solidFill>
                <a:latin typeface="+mj-lt"/>
              </a:defRPr>
            </a:lvl1pPr>
          </a:lstStyle>
          <a:p>
            <a:r>
              <a:rPr lang="en-US"/>
              <a:t>Click to edit Master title style</a:t>
            </a:r>
            <a:endParaRPr lang="en-GB"/>
          </a:p>
        </p:txBody>
      </p:sp>
      <p:sp>
        <p:nvSpPr>
          <p:cNvPr id="4" name="Text Placeholder 3"/>
          <p:cNvSpPr>
            <a:spLocks noGrp="1"/>
          </p:cNvSpPr>
          <p:nvPr>
            <p:ph type="body" sz="quarter" idx="10"/>
          </p:nvPr>
        </p:nvSpPr>
        <p:spPr>
          <a:xfrm>
            <a:off x="2715904" y="4179106"/>
            <a:ext cx="6933064" cy="366713"/>
          </a:xfrm>
        </p:spPr>
        <p:txBody>
          <a:bodyPr/>
          <a:lstStyle>
            <a:lvl1pPr algn="ctr">
              <a:lnSpc>
                <a:spcPts val="1800"/>
              </a:lnSpc>
              <a:spcAft>
                <a:spcPts val="0"/>
              </a:spcAft>
              <a:defRPr sz="1800" b="0" i="0">
                <a:solidFill>
                  <a:schemeClr val="tx2"/>
                </a:solidFill>
                <a:latin typeface="+mn-lt"/>
              </a:defRPr>
            </a:lvl1pPr>
          </a:lstStyle>
          <a:p>
            <a:pPr lvl="0"/>
            <a:r>
              <a:rPr lang="en-US" dirty="0"/>
              <a:t>Click to edit Master text styles</a:t>
            </a:r>
          </a:p>
        </p:txBody>
      </p:sp>
      <p:sp>
        <p:nvSpPr>
          <p:cNvPr id="8" name="Slide Number Placeholder 5">
            <a:extLst>
              <a:ext uri="{FF2B5EF4-FFF2-40B4-BE49-F238E27FC236}">
                <a16:creationId xmlns:a16="http://schemas.microsoft.com/office/drawing/2014/main" id="{C77694BC-C1CF-4D55-A82B-1C5284B842FF}"/>
              </a:ext>
            </a:extLst>
          </p:cNvPr>
          <p:cNvSpPr>
            <a:spLocks noGrp="1"/>
          </p:cNvSpPr>
          <p:nvPr>
            <p:ph type="sldNum" sz="quarter" idx="11"/>
          </p:nvPr>
        </p:nvSpPr>
        <p:spPr/>
        <p:txBody>
          <a:bodyPr/>
          <a:lstStyle>
            <a:lvl1pPr algn="l">
              <a:defRPr sz="800" b="1">
                <a:solidFill>
                  <a:schemeClr val="tx2"/>
                </a:solidFill>
                <a:latin typeface="+mn-lt"/>
                <a:ea typeface="Lato Light" panose="020F0502020204030203" pitchFamily="34" charset="0"/>
                <a:cs typeface="Lato Light" panose="020F0502020204030203" pitchFamily="34" charset="0"/>
              </a:defRPr>
            </a:lvl1pPr>
          </a:lstStyle>
          <a:p>
            <a:pPr>
              <a:defRPr/>
            </a:pPr>
            <a:fld id="{4559A209-B6AE-41EF-9DA8-A27BFBE37A4A}" type="slidenum">
              <a:rPr lang="en-GB"/>
              <a:pPr>
                <a:defRPr/>
              </a:pPr>
              <a:t>‹#›</a:t>
            </a:fld>
            <a:endParaRPr lang="en-GB" dirty="0"/>
          </a:p>
        </p:txBody>
      </p:sp>
      <p:sp>
        <p:nvSpPr>
          <p:cNvPr id="9" name="Footer Placeholder 3">
            <a:extLst>
              <a:ext uri="{FF2B5EF4-FFF2-40B4-BE49-F238E27FC236}">
                <a16:creationId xmlns:a16="http://schemas.microsoft.com/office/drawing/2014/main" id="{D425AB54-7D15-4073-A71B-35F26FDF5676}"/>
              </a:ext>
            </a:extLst>
          </p:cNvPr>
          <p:cNvSpPr>
            <a:spLocks noGrp="1"/>
          </p:cNvSpPr>
          <p:nvPr>
            <p:ph type="ftr" sz="quarter" idx="12"/>
          </p:nvPr>
        </p:nvSpPr>
        <p:spPr/>
        <p:txBody>
          <a:bodyPr/>
          <a:lstStyle>
            <a:lvl1pPr algn="r">
              <a:defRPr sz="700">
                <a:solidFill>
                  <a:schemeClr val="tx2"/>
                </a:solidFill>
              </a:defRPr>
            </a:lvl1pPr>
          </a:lstStyle>
          <a:p>
            <a:pPr>
              <a:defRPr/>
            </a:pPr>
            <a:r>
              <a:rPr lang="en-GB"/>
              <a:t>Get Started</a:t>
            </a:r>
            <a:endParaRPr lang="en-GB" dirty="0"/>
          </a:p>
        </p:txBody>
      </p:sp>
    </p:spTree>
    <p:extLst>
      <p:ext uri="{BB962C8B-B14F-4D97-AF65-F5344CB8AC3E}">
        <p14:creationId xmlns:p14="http://schemas.microsoft.com/office/powerpoint/2010/main" val="2959458145"/>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roduct P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CB6CD53-A5AA-473D-8913-81A856B272C1}"/>
              </a:ext>
            </a:extLst>
          </p:cNvPr>
          <p:cNvSpPr/>
          <p:nvPr userDrawn="1"/>
        </p:nvSpPr>
        <p:spPr>
          <a:xfrm>
            <a:off x="623888" y="1752600"/>
            <a:ext cx="6577012" cy="4467225"/>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pc="-30"/>
          </a:p>
        </p:txBody>
      </p:sp>
      <p:sp>
        <p:nvSpPr>
          <p:cNvPr id="13" name="Rectangle 12">
            <a:extLst>
              <a:ext uri="{FF2B5EF4-FFF2-40B4-BE49-F238E27FC236}">
                <a16:creationId xmlns:a16="http://schemas.microsoft.com/office/drawing/2014/main" id="{75FC66D2-B735-410E-AFB9-8513279A8297}"/>
              </a:ext>
            </a:extLst>
          </p:cNvPr>
          <p:cNvSpPr/>
          <p:nvPr userDrawn="1"/>
        </p:nvSpPr>
        <p:spPr>
          <a:xfrm>
            <a:off x="7432675" y="3324225"/>
            <a:ext cx="4129088" cy="2895600"/>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 name="Title 3"/>
          <p:cNvSpPr>
            <a:spLocks noGrp="1"/>
          </p:cNvSpPr>
          <p:nvPr>
            <p:ph type="title"/>
          </p:nvPr>
        </p:nvSpPr>
        <p:spPr>
          <a:xfrm>
            <a:off x="623888" y="417601"/>
            <a:ext cx="8037512" cy="525375"/>
          </a:xfrm>
        </p:spPr>
        <p:txBody>
          <a:bodyPr/>
          <a:lstStyle>
            <a:lvl1pPr>
              <a:defRPr sz="3600"/>
            </a:lvl1pPr>
          </a:lstStyle>
          <a:p>
            <a:r>
              <a:rPr lang="en-US"/>
              <a:t>Click to edit Master title style</a:t>
            </a:r>
          </a:p>
        </p:txBody>
      </p:sp>
      <p:sp>
        <p:nvSpPr>
          <p:cNvPr id="8" name="Text Placeholder 7"/>
          <p:cNvSpPr>
            <a:spLocks noGrp="1"/>
          </p:cNvSpPr>
          <p:nvPr>
            <p:ph type="body" sz="quarter" idx="10"/>
          </p:nvPr>
        </p:nvSpPr>
        <p:spPr>
          <a:xfrm>
            <a:off x="1014761" y="1943100"/>
            <a:ext cx="5716240" cy="3162300"/>
          </a:xfrm>
        </p:spPr>
        <p:txBody>
          <a:bodyPr/>
          <a:lstStyle>
            <a:lvl1pPr>
              <a:lnSpc>
                <a:spcPts val="1500"/>
              </a:lnSpc>
              <a:spcBef>
                <a:spcPts val="0"/>
              </a:spcBef>
              <a:spcAft>
                <a:spcPts val="0"/>
              </a:spcAft>
              <a:defRPr sz="1300" spc="0" baseline="0">
                <a:solidFill>
                  <a:schemeClr val="bg1"/>
                </a:solidFill>
              </a:defRPr>
            </a:lvl1pPr>
            <a:lvl2pPr>
              <a:lnSpc>
                <a:spcPts val="1300"/>
              </a:lnSpc>
              <a:spcBef>
                <a:spcPts val="0"/>
              </a:spcBef>
              <a:spcAft>
                <a:spcPts val="567"/>
              </a:spcAft>
              <a:defRPr sz="1000">
                <a:solidFill>
                  <a:schemeClr val="bg1"/>
                </a:solidFill>
              </a:defRPr>
            </a:lvl2pPr>
            <a:lvl3pPr>
              <a:lnSpc>
                <a:spcPts val="1300"/>
              </a:lnSpc>
              <a:spcBef>
                <a:spcPts val="0"/>
              </a:spcBef>
              <a:spcAft>
                <a:spcPts val="567"/>
              </a:spcAft>
              <a:defRPr sz="1000">
                <a:solidFill>
                  <a:schemeClr val="bg1"/>
                </a:solidFill>
              </a:defRPr>
            </a:lvl3pPr>
            <a:lvl4pPr>
              <a:lnSpc>
                <a:spcPts val="1300"/>
              </a:lnSpc>
              <a:spcBef>
                <a:spcPts val="0"/>
              </a:spcBef>
              <a:spcAft>
                <a:spcPts val="567"/>
              </a:spcAft>
              <a:defRPr sz="1000">
                <a:solidFill>
                  <a:schemeClr val="bg1"/>
                </a:solidFill>
              </a:defRPr>
            </a:lvl4pPr>
            <a:lvl5pPr>
              <a:lnSpc>
                <a:spcPts val="1300"/>
              </a:lnSpc>
              <a:spcBef>
                <a:spcPts val="0"/>
              </a:spcBef>
              <a:spcAft>
                <a:spcPts val="567"/>
              </a:spcAft>
              <a:defRPr sz="1000">
                <a:solidFill>
                  <a:schemeClr val="bg1"/>
                </a:solidFill>
              </a:defRPr>
            </a:lvl5pPr>
          </a:lstStyle>
          <a:p>
            <a:pPr lvl="0"/>
            <a:r>
              <a:rPr lang="en-US" dirty="0"/>
              <a:t>Click to edit Master text styles</a:t>
            </a:r>
          </a:p>
        </p:txBody>
      </p:sp>
      <p:sp>
        <p:nvSpPr>
          <p:cNvPr id="10" name="Picture Placeholder 5"/>
          <p:cNvSpPr>
            <a:spLocks noGrp="1"/>
          </p:cNvSpPr>
          <p:nvPr>
            <p:ph type="pic" sz="quarter" idx="12"/>
          </p:nvPr>
        </p:nvSpPr>
        <p:spPr>
          <a:xfrm>
            <a:off x="7432906" y="1752601"/>
            <a:ext cx="4128000" cy="1571624"/>
          </a:xfrm>
          <a:solidFill>
            <a:srgbClr val="BBBBBB"/>
          </a:solidFill>
        </p:spPr>
        <p:txBody>
          <a:bodyPr tIns="972000" rtlCol="0">
            <a:noAutofit/>
          </a:bodyPr>
          <a:lstStyle>
            <a:lvl1pPr algn="ctr">
              <a:defRPr sz="1000" b="0"/>
            </a:lvl1pPr>
          </a:lstStyle>
          <a:p>
            <a:pPr lvl="0"/>
            <a:r>
              <a:rPr lang="en-US" noProof="0"/>
              <a:t>Click icon to add picture</a:t>
            </a:r>
            <a:endParaRPr lang="en-US" noProof="0" dirty="0"/>
          </a:p>
        </p:txBody>
      </p:sp>
      <p:sp>
        <p:nvSpPr>
          <p:cNvPr id="11" name="Text Placeholder 7"/>
          <p:cNvSpPr>
            <a:spLocks noGrp="1"/>
          </p:cNvSpPr>
          <p:nvPr>
            <p:ph type="body" sz="quarter" idx="13"/>
          </p:nvPr>
        </p:nvSpPr>
        <p:spPr>
          <a:xfrm>
            <a:off x="7618626" y="3457575"/>
            <a:ext cx="3675080" cy="2390775"/>
          </a:xfrm>
        </p:spPr>
        <p:txBody>
          <a:bodyPr/>
          <a:lstStyle>
            <a:lvl1pPr>
              <a:lnSpc>
                <a:spcPts val="1100"/>
              </a:lnSpc>
              <a:spcBef>
                <a:spcPts val="600"/>
              </a:spcBef>
              <a:spcAft>
                <a:spcPts val="0"/>
              </a:spcAft>
              <a:defRPr sz="900" b="1" cap="none" spc="0" baseline="0">
                <a:solidFill>
                  <a:schemeClr val="tx2"/>
                </a:solidFill>
              </a:defRPr>
            </a:lvl1pPr>
            <a:lvl2pPr marL="114300" indent="-114300">
              <a:lnSpc>
                <a:spcPts val="1100"/>
              </a:lnSpc>
              <a:spcBef>
                <a:spcPts val="600"/>
              </a:spcBef>
              <a:spcAft>
                <a:spcPts val="0"/>
              </a:spcAft>
              <a:buClr>
                <a:schemeClr val="tx2"/>
              </a:buClr>
              <a:buFont typeface="Arial" panose="020B0604020202020204" pitchFamily="34" charset="0"/>
              <a:buChar char="•"/>
              <a:defRPr sz="900" spc="-20" baseline="0">
                <a:solidFill>
                  <a:schemeClr val="tx2"/>
                </a:solidFill>
              </a:defRPr>
            </a:lvl2pPr>
            <a:lvl3pPr>
              <a:lnSpc>
                <a:spcPts val="1300"/>
              </a:lnSpc>
              <a:spcBef>
                <a:spcPts val="0"/>
              </a:spcBef>
              <a:spcAft>
                <a:spcPts val="567"/>
              </a:spcAft>
              <a:defRPr sz="1000">
                <a:solidFill>
                  <a:schemeClr val="bg1"/>
                </a:solidFill>
              </a:defRPr>
            </a:lvl3pPr>
            <a:lvl4pPr>
              <a:lnSpc>
                <a:spcPts val="1300"/>
              </a:lnSpc>
              <a:spcBef>
                <a:spcPts val="0"/>
              </a:spcBef>
              <a:spcAft>
                <a:spcPts val="567"/>
              </a:spcAft>
              <a:defRPr sz="1000">
                <a:solidFill>
                  <a:schemeClr val="bg1"/>
                </a:solidFill>
              </a:defRPr>
            </a:lvl4pPr>
            <a:lvl5pPr>
              <a:lnSpc>
                <a:spcPts val="1300"/>
              </a:lnSpc>
              <a:spcBef>
                <a:spcPts val="0"/>
              </a:spcBef>
              <a:spcAft>
                <a:spcPts val="567"/>
              </a:spcAft>
              <a:defRPr sz="1000">
                <a:solidFill>
                  <a:schemeClr val="bg1"/>
                </a:solidFill>
              </a:defRPr>
            </a:lvl5pPr>
          </a:lstStyle>
          <a:p>
            <a:pPr lvl="0"/>
            <a:r>
              <a:rPr lang="en-US"/>
              <a:t>Click to edit Master text styles</a:t>
            </a:r>
          </a:p>
          <a:p>
            <a:pPr lvl="1"/>
            <a:r>
              <a:rPr lang="en-GB"/>
              <a:t>Level 2</a:t>
            </a:r>
            <a:endParaRPr lang="en-US"/>
          </a:p>
        </p:txBody>
      </p:sp>
      <p:sp>
        <p:nvSpPr>
          <p:cNvPr id="22" name="Text Placeholder 21"/>
          <p:cNvSpPr>
            <a:spLocks noGrp="1"/>
          </p:cNvSpPr>
          <p:nvPr>
            <p:ph type="body" sz="quarter" idx="17"/>
          </p:nvPr>
        </p:nvSpPr>
        <p:spPr>
          <a:xfrm>
            <a:off x="627835" y="1076325"/>
            <a:ext cx="8033565" cy="400050"/>
          </a:xfrm>
        </p:spPr>
        <p:txBody>
          <a:bodyPr/>
          <a:lstStyle>
            <a:lvl1pPr>
              <a:lnSpc>
                <a:spcPts val="1500"/>
              </a:lnSpc>
              <a:spcAft>
                <a:spcPts val="0"/>
              </a:spcAft>
              <a:defRPr sz="1500" b="1">
                <a:solidFill>
                  <a:schemeClr val="accent1"/>
                </a:solidFill>
              </a:defRPr>
            </a:lvl1pPr>
          </a:lstStyle>
          <a:p>
            <a:pPr lvl="0"/>
            <a:r>
              <a:rPr lang="en-US" dirty="0"/>
              <a:t>Click to edit Master text styles</a:t>
            </a:r>
          </a:p>
        </p:txBody>
      </p:sp>
      <p:sp>
        <p:nvSpPr>
          <p:cNvPr id="12" name="Picture Placeholder 5"/>
          <p:cNvSpPr>
            <a:spLocks noGrp="1"/>
          </p:cNvSpPr>
          <p:nvPr>
            <p:ph type="pic" sz="quarter" idx="14"/>
          </p:nvPr>
        </p:nvSpPr>
        <p:spPr>
          <a:xfrm>
            <a:off x="9080809" y="561976"/>
            <a:ext cx="2476499" cy="466725"/>
          </a:xfrm>
          <a:solidFill>
            <a:schemeClr val="bg2">
              <a:lumMod val="20000"/>
              <a:lumOff val="80000"/>
            </a:schemeClr>
          </a:solidFill>
        </p:spPr>
        <p:txBody>
          <a:bodyPr rtlCol="0">
            <a:noAutofit/>
          </a:bodyPr>
          <a:lstStyle>
            <a:lvl1pPr algn="ctr">
              <a:defRPr sz="800"/>
            </a:lvl1pPr>
          </a:lstStyle>
          <a:p>
            <a:pPr lvl="0"/>
            <a:r>
              <a:rPr lang="en-US" noProof="0"/>
              <a:t>Click icon to add picture</a:t>
            </a:r>
          </a:p>
        </p:txBody>
      </p:sp>
      <p:sp>
        <p:nvSpPr>
          <p:cNvPr id="14" name="Slide Number Placeholder 5">
            <a:extLst>
              <a:ext uri="{FF2B5EF4-FFF2-40B4-BE49-F238E27FC236}">
                <a16:creationId xmlns:a16="http://schemas.microsoft.com/office/drawing/2014/main" id="{9C6029A8-6EC4-476F-8F68-D6BBF4BAF557}"/>
              </a:ext>
            </a:extLst>
          </p:cNvPr>
          <p:cNvSpPr>
            <a:spLocks noGrp="1"/>
          </p:cNvSpPr>
          <p:nvPr>
            <p:ph type="sldNum" sz="quarter" idx="18"/>
          </p:nvPr>
        </p:nvSpPr>
        <p:spPr/>
        <p:txBody>
          <a:bodyPr/>
          <a:lstStyle>
            <a:lvl1pPr algn="l">
              <a:defRPr sz="800" b="1">
                <a:solidFill>
                  <a:schemeClr val="tx2"/>
                </a:solidFill>
                <a:latin typeface="+mn-lt"/>
                <a:ea typeface="Lato Light" panose="020F0502020204030203" pitchFamily="34" charset="0"/>
                <a:cs typeface="Lato Light" panose="020F0502020204030203" pitchFamily="34" charset="0"/>
              </a:defRPr>
            </a:lvl1pPr>
          </a:lstStyle>
          <a:p>
            <a:pPr>
              <a:defRPr/>
            </a:pPr>
            <a:fld id="{C7EFB9DA-CAC9-4703-923B-A06A045E67AE}" type="slidenum">
              <a:rPr lang="en-GB"/>
              <a:pPr>
                <a:defRPr/>
              </a:pPr>
              <a:t>‹#›</a:t>
            </a:fld>
            <a:endParaRPr lang="en-GB" dirty="0"/>
          </a:p>
        </p:txBody>
      </p:sp>
      <p:sp>
        <p:nvSpPr>
          <p:cNvPr id="15" name="Footer Placeholder 3">
            <a:extLst>
              <a:ext uri="{FF2B5EF4-FFF2-40B4-BE49-F238E27FC236}">
                <a16:creationId xmlns:a16="http://schemas.microsoft.com/office/drawing/2014/main" id="{BF6E70C4-1B9F-46EA-9CE4-7916D7D3BBD5}"/>
              </a:ext>
            </a:extLst>
          </p:cNvPr>
          <p:cNvSpPr>
            <a:spLocks noGrp="1"/>
          </p:cNvSpPr>
          <p:nvPr>
            <p:ph type="ftr" sz="quarter" idx="19"/>
          </p:nvPr>
        </p:nvSpPr>
        <p:spPr/>
        <p:txBody>
          <a:bodyPr/>
          <a:lstStyle>
            <a:lvl1pPr algn="r">
              <a:defRPr sz="700">
                <a:solidFill>
                  <a:schemeClr val="tx2"/>
                </a:solidFill>
              </a:defRPr>
            </a:lvl1pPr>
          </a:lstStyle>
          <a:p>
            <a:pPr>
              <a:defRPr/>
            </a:pPr>
            <a:r>
              <a:rPr lang="en-GB"/>
              <a:t>Get Started</a:t>
            </a:r>
            <a:endParaRPr lang="en-GB" dirty="0"/>
          </a:p>
        </p:txBody>
      </p:sp>
    </p:spTree>
    <p:extLst>
      <p:ext uri="{BB962C8B-B14F-4D97-AF65-F5344CB8AC3E}">
        <p14:creationId xmlns:p14="http://schemas.microsoft.com/office/powerpoint/2010/main" val="1738226722"/>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ase study Option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377FB18-50C7-457F-9B2C-1B74ACE40EB0}"/>
              </a:ext>
            </a:extLst>
          </p:cNvPr>
          <p:cNvSpPr/>
          <p:nvPr userDrawn="1"/>
        </p:nvSpPr>
        <p:spPr>
          <a:xfrm>
            <a:off x="4459288" y="1409700"/>
            <a:ext cx="7099300" cy="468313"/>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2" name="Rectangle 11">
            <a:extLst>
              <a:ext uri="{FF2B5EF4-FFF2-40B4-BE49-F238E27FC236}">
                <a16:creationId xmlns:a16="http://schemas.microsoft.com/office/drawing/2014/main" id="{D6CF207B-BB78-40F0-9F89-BD607F33EEA3}"/>
              </a:ext>
            </a:extLst>
          </p:cNvPr>
          <p:cNvSpPr/>
          <p:nvPr userDrawn="1"/>
        </p:nvSpPr>
        <p:spPr>
          <a:xfrm>
            <a:off x="4459288" y="1873250"/>
            <a:ext cx="7099300" cy="4098925"/>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 name="Title 3"/>
          <p:cNvSpPr>
            <a:spLocks noGrp="1"/>
          </p:cNvSpPr>
          <p:nvPr>
            <p:ph type="title"/>
          </p:nvPr>
        </p:nvSpPr>
        <p:spPr>
          <a:xfrm>
            <a:off x="635039" y="417601"/>
            <a:ext cx="8189912" cy="545247"/>
          </a:xfrm>
        </p:spPr>
        <p:txBody>
          <a:bodyPr/>
          <a:lstStyle>
            <a:lvl1pPr>
              <a:defRPr sz="3600"/>
            </a:lvl1pPr>
          </a:lstStyle>
          <a:p>
            <a:r>
              <a:rPr lang="en-US"/>
              <a:t>Click to edit Master title style</a:t>
            </a:r>
          </a:p>
        </p:txBody>
      </p:sp>
      <p:sp>
        <p:nvSpPr>
          <p:cNvPr id="7" name="Text Placeholder 6"/>
          <p:cNvSpPr>
            <a:spLocks noGrp="1"/>
          </p:cNvSpPr>
          <p:nvPr>
            <p:ph type="body" sz="quarter" idx="10"/>
          </p:nvPr>
        </p:nvSpPr>
        <p:spPr>
          <a:xfrm>
            <a:off x="4710569" y="1437716"/>
            <a:ext cx="6645088" cy="428625"/>
          </a:xfrm>
        </p:spPr>
        <p:txBody>
          <a:bodyPr anchor="ctr"/>
          <a:lstStyle>
            <a:lvl1pPr>
              <a:lnSpc>
                <a:spcPts val="2100"/>
              </a:lnSpc>
              <a:defRPr sz="2000" b="1">
                <a:solidFill>
                  <a:schemeClr val="bg1"/>
                </a:solidFill>
              </a:defRPr>
            </a:lvl1pPr>
            <a:lvl2pPr>
              <a:defRPr sz="2000" b="1">
                <a:solidFill>
                  <a:schemeClr val="bg1"/>
                </a:solidFill>
              </a:defRPr>
            </a:lvl2pPr>
            <a:lvl3pPr>
              <a:defRPr sz="2000" b="1">
                <a:solidFill>
                  <a:schemeClr val="bg1"/>
                </a:solidFill>
              </a:defRPr>
            </a:lvl3pPr>
            <a:lvl4pPr>
              <a:defRPr sz="2000" b="1">
                <a:solidFill>
                  <a:schemeClr val="bg1"/>
                </a:solidFill>
              </a:defRPr>
            </a:lvl4pPr>
            <a:lvl5pPr>
              <a:defRPr sz="2000" b="1">
                <a:solidFill>
                  <a:schemeClr val="bg1"/>
                </a:solidFill>
              </a:defRPr>
            </a:lvl5pPr>
          </a:lstStyle>
          <a:p>
            <a:pPr lvl="0"/>
            <a:r>
              <a:rPr lang="en-US"/>
              <a:t>Click to edit Master text styles</a:t>
            </a:r>
          </a:p>
        </p:txBody>
      </p:sp>
      <p:sp>
        <p:nvSpPr>
          <p:cNvPr id="9" name="Text Placeholder 8"/>
          <p:cNvSpPr>
            <a:spLocks noGrp="1"/>
          </p:cNvSpPr>
          <p:nvPr>
            <p:ph type="body" sz="quarter" idx="11"/>
          </p:nvPr>
        </p:nvSpPr>
        <p:spPr>
          <a:xfrm>
            <a:off x="4738208" y="2019300"/>
            <a:ext cx="6490449" cy="3657600"/>
          </a:xfrm>
        </p:spPr>
        <p:txBody>
          <a:bodyPr numCol="2" spcCol="180000"/>
          <a:lstStyle>
            <a:lvl1pPr>
              <a:lnSpc>
                <a:spcPts val="1300"/>
              </a:lnSpc>
              <a:spcBef>
                <a:spcPts val="0"/>
              </a:spcBef>
              <a:spcAft>
                <a:spcPts val="567"/>
              </a:spcAft>
              <a:defRPr sz="1000" b="1">
                <a:solidFill>
                  <a:schemeClr val="tx2"/>
                </a:solidFill>
              </a:defRPr>
            </a:lvl1pPr>
            <a:lvl2pPr marL="0" indent="0">
              <a:lnSpc>
                <a:spcPts val="1300"/>
              </a:lnSpc>
              <a:spcBef>
                <a:spcPts val="0"/>
              </a:spcBef>
              <a:spcAft>
                <a:spcPts val="567"/>
              </a:spcAft>
              <a:buNone/>
              <a:defRPr sz="1000" spc="0" baseline="0">
                <a:solidFill>
                  <a:srgbClr val="000000"/>
                </a:solidFill>
              </a:defRPr>
            </a:lvl2pPr>
            <a:lvl3pPr marL="85725" indent="-85725">
              <a:lnSpc>
                <a:spcPts val="1300"/>
              </a:lnSpc>
              <a:spcBef>
                <a:spcPts val="0"/>
              </a:spcBef>
              <a:spcAft>
                <a:spcPts val="567"/>
              </a:spcAft>
              <a:buClr>
                <a:schemeClr val="bg2"/>
              </a:buClr>
              <a:buFont typeface="Arial" panose="020B0604020202020204" pitchFamily="34" charset="0"/>
              <a:buChar char="-"/>
              <a:defRPr sz="1000">
                <a:solidFill>
                  <a:srgbClr val="000000"/>
                </a:solidFill>
              </a:defRPr>
            </a:lvl3pPr>
            <a:lvl4pPr>
              <a:lnSpc>
                <a:spcPts val="1300"/>
              </a:lnSpc>
              <a:spcBef>
                <a:spcPts val="0"/>
              </a:spcBef>
              <a:spcAft>
                <a:spcPts val="0"/>
              </a:spcAft>
              <a:defRPr sz="1000"/>
            </a:lvl4pPr>
            <a:lvl5pPr>
              <a:lnSpc>
                <a:spcPts val="1300"/>
              </a:lnSpc>
              <a:spcBef>
                <a:spcPts val="0"/>
              </a:spcBef>
              <a:spcAft>
                <a:spcPts val="0"/>
              </a:spcAft>
              <a:defRPr sz="1000"/>
            </a:lvl5pPr>
          </a:lstStyle>
          <a:p>
            <a:pPr lvl="0"/>
            <a:r>
              <a:rPr lang="en-US"/>
              <a:t>Click to edit Master text styles</a:t>
            </a:r>
          </a:p>
          <a:p>
            <a:pPr lvl="1"/>
            <a:r>
              <a:rPr lang="en-US"/>
              <a:t>Second level</a:t>
            </a:r>
          </a:p>
          <a:p>
            <a:pPr lvl="2"/>
            <a:r>
              <a:rPr lang="en-GB"/>
              <a:t>Third level</a:t>
            </a:r>
            <a:endParaRPr lang="en-US"/>
          </a:p>
        </p:txBody>
      </p:sp>
      <p:sp>
        <p:nvSpPr>
          <p:cNvPr id="10" name="Picture Placeholder 5"/>
          <p:cNvSpPr>
            <a:spLocks noGrp="1"/>
          </p:cNvSpPr>
          <p:nvPr>
            <p:ph type="pic" sz="quarter" idx="12"/>
          </p:nvPr>
        </p:nvSpPr>
        <p:spPr>
          <a:xfrm>
            <a:off x="634693" y="1409700"/>
            <a:ext cx="3416300" cy="2190750"/>
          </a:xfrm>
          <a:solidFill>
            <a:srgbClr val="BBBBBB"/>
          </a:solidFill>
        </p:spPr>
        <p:txBody>
          <a:bodyPr tIns="1440000" rtlCol="0">
            <a:noAutofit/>
          </a:bodyPr>
          <a:lstStyle>
            <a:lvl1pPr algn="ctr">
              <a:defRPr sz="1000" b="0"/>
            </a:lvl1pPr>
          </a:lstStyle>
          <a:p>
            <a:pPr lvl="0"/>
            <a:r>
              <a:rPr lang="en-US" noProof="0"/>
              <a:t>Click icon to add picture</a:t>
            </a:r>
            <a:endParaRPr lang="en-US" noProof="0" dirty="0"/>
          </a:p>
        </p:txBody>
      </p:sp>
      <p:sp>
        <p:nvSpPr>
          <p:cNvPr id="11" name="Picture Placeholder 5"/>
          <p:cNvSpPr>
            <a:spLocks noGrp="1"/>
          </p:cNvSpPr>
          <p:nvPr>
            <p:ph type="pic" sz="quarter" idx="13"/>
          </p:nvPr>
        </p:nvSpPr>
        <p:spPr>
          <a:xfrm>
            <a:off x="634693" y="3762375"/>
            <a:ext cx="3416300" cy="2190750"/>
          </a:xfrm>
          <a:solidFill>
            <a:srgbClr val="BBBBBB"/>
          </a:solidFill>
        </p:spPr>
        <p:txBody>
          <a:bodyPr tIns="1440000" rtlCol="0">
            <a:noAutofit/>
          </a:bodyPr>
          <a:lstStyle>
            <a:lvl1pPr algn="ctr">
              <a:defRPr sz="1000" b="0"/>
            </a:lvl1pPr>
          </a:lstStyle>
          <a:p>
            <a:pPr lvl="0"/>
            <a:r>
              <a:rPr lang="en-US" noProof="0"/>
              <a:t>Click icon to add picture</a:t>
            </a:r>
            <a:endParaRPr lang="en-US" noProof="0" dirty="0"/>
          </a:p>
        </p:txBody>
      </p:sp>
      <p:sp>
        <p:nvSpPr>
          <p:cNvPr id="6" name="Picture Placeholder 5"/>
          <p:cNvSpPr>
            <a:spLocks noGrp="1"/>
          </p:cNvSpPr>
          <p:nvPr>
            <p:ph type="pic" sz="quarter" idx="14"/>
          </p:nvPr>
        </p:nvSpPr>
        <p:spPr>
          <a:xfrm>
            <a:off x="9091960" y="561976"/>
            <a:ext cx="2476499" cy="466725"/>
          </a:xfrm>
          <a:solidFill>
            <a:schemeClr val="bg2">
              <a:lumMod val="20000"/>
              <a:lumOff val="80000"/>
            </a:schemeClr>
          </a:solidFill>
        </p:spPr>
        <p:txBody>
          <a:bodyPr rtlCol="0">
            <a:noAutofit/>
          </a:bodyPr>
          <a:lstStyle>
            <a:lvl1pPr algn="ctr">
              <a:defRPr sz="800"/>
            </a:lvl1pPr>
          </a:lstStyle>
          <a:p>
            <a:pPr lvl="0"/>
            <a:r>
              <a:rPr lang="en-US" noProof="0"/>
              <a:t>Click icon to add picture</a:t>
            </a:r>
          </a:p>
        </p:txBody>
      </p:sp>
      <p:sp>
        <p:nvSpPr>
          <p:cNvPr id="13" name="Slide Number Placeholder 5">
            <a:extLst>
              <a:ext uri="{FF2B5EF4-FFF2-40B4-BE49-F238E27FC236}">
                <a16:creationId xmlns:a16="http://schemas.microsoft.com/office/drawing/2014/main" id="{BABDEF41-A011-4282-93A8-9657494BB2B9}"/>
              </a:ext>
            </a:extLst>
          </p:cNvPr>
          <p:cNvSpPr>
            <a:spLocks noGrp="1"/>
          </p:cNvSpPr>
          <p:nvPr>
            <p:ph type="sldNum" sz="quarter" idx="15"/>
          </p:nvPr>
        </p:nvSpPr>
        <p:spPr/>
        <p:txBody>
          <a:bodyPr/>
          <a:lstStyle>
            <a:lvl1pPr algn="l">
              <a:defRPr sz="800" b="1">
                <a:solidFill>
                  <a:schemeClr val="tx2"/>
                </a:solidFill>
                <a:latin typeface="+mn-lt"/>
                <a:ea typeface="Lato Light" panose="020F0502020204030203" pitchFamily="34" charset="0"/>
                <a:cs typeface="Lato Light" panose="020F0502020204030203" pitchFamily="34" charset="0"/>
              </a:defRPr>
            </a:lvl1pPr>
          </a:lstStyle>
          <a:p>
            <a:pPr>
              <a:defRPr/>
            </a:pPr>
            <a:fld id="{1DE75612-B11C-4ABA-9811-AE687708BE03}" type="slidenum">
              <a:rPr lang="en-GB"/>
              <a:pPr>
                <a:defRPr/>
              </a:pPr>
              <a:t>‹#›</a:t>
            </a:fld>
            <a:endParaRPr lang="en-GB" dirty="0"/>
          </a:p>
        </p:txBody>
      </p:sp>
      <p:sp>
        <p:nvSpPr>
          <p:cNvPr id="14" name="Footer Placeholder 3">
            <a:extLst>
              <a:ext uri="{FF2B5EF4-FFF2-40B4-BE49-F238E27FC236}">
                <a16:creationId xmlns:a16="http://schemas.microsoft.com/office/drawing/2014/main" id="{1D4CF737-5155-4999-8E0F-C376D674AEEC}"/>
              </a:ext>
            </a:extLst>
          </p:cNvPr>
          <p:cNvSpPr>
            <a:spLocks noGrp="1"/>
          </p:cNvSpPr>
          <p:nvPr>
            <p:ph type="ftr" sz="quarter" idx="16"/>
          </p:nvPr>
        </p:nvSpPr>
        <p:spPr/>
        <p:txBody>
          <a:bodyPr/>
          <a:lstStyle>
            <a:lvl1pPr algn="r">
              <a:defRPr sz="700">
                <a:solidFill>
                  <a:schemeClr val="tx2"/>
                </a:solidFill>
              </a:defRPr>
            </a:lvl1pPr>
          </a:lstStyle>
          <a:p>
            <a:pPr>
              <a:defRPr/>
            </a:pPr>
            <a:r>
              <a:rPr lang="en-GB"/>
              <a:t>Get Started</a:t>
            </a:r>
            <a:endParaRPr lang="en-GB" dirty="0"/>
          </a:p>
        </p:txBody>
      </p:sp>
    </p:spTree>
    <p:extLst>
      <p:ext uri="{BB962C8B-B14F-4D97-AF65-F5344CB8AC3E}">
        <p14:creationId xmlns:p14="http://schemas.microsoft.com/office/powerpoint/2010/main" val="1594762818"/>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ase study Option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9271FA3-84B8-49DB-A9E0-C19EE8EF4FBC}"/>
              </a:ext>
            </a:extLst>
          </p:cNvPr>
          <p:cNvSpPr/>
          <p:nvPr userDrawn="1"/>
        </p:nvSpPr>
        <p:spPr>
          <a:xfrm>
            <a:off x="4459288" y="1409700"/>
            <a:ext cx="7099300" cy="468313"/>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3" name="Rectangle 12">
            <a:extLst>
              <a:ext uri="{FF2B5EF4-FFF2-40B4-BE49-F238E27FC236}">
                <a16:creationId xmlns:a16="http://schemas.microsoft.com/office/drawing/2014/main" id="{17AD7F4B-8D97-47BF-8548-8E43FFD9FD8D}"/>
              </a:ext>
            </a:extLst>
          </p:cNvPr>
          <p:cNvSpPr/>
          <p:nvPr userDrawn="1"/>
        </p:nvSpPr>
        <p:spPr>
          <a:xfrm>
            <a:off x="4459288" y="1873250"/>
            <a:ext cx="7099300" cy="4098925"/>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 name="Title 3"/>
          <p:cNvSpPr>
            <a:spLocks noGrp="1"/>
          </p:cNvSpPr>
          <p:nvPr>
            <p:ph type="title"/>
          </p:nvPr>
        </p:nvSpPr>
        <p:spPr>
          <a:xfrm>
            <a:off x="630793" y="417601"/>
            <a:ext cx="8106500" cy="545247"/>
          </a:xfrm>
        </p:spPr>
        <p:txBody>
          <a:bodyPr/>
          <a:lstStyle>
            <a:lvl1pPr>
              <a:defRPr sz="3600"/>
            </a:lvl1pPr>
          </a:lstStyle>
          <a:p>
            <a:r>
              <a:rPr lang="en-US"/>
              <a:t>Click to edit Master title style</a:t>
            </a:r>
          </a:p>
        </p:txBody>
      </p:sp>
      <p:sp>
        <p:nvSpPr>
          <p:cNvPr id="7" name="Text Placeholder 6"/>
          <p:cNvSpPr>
            <a:spLocks noGrp="1"/>
          </p:cNvSpPr>
          <p:nvPr>
            <p:ph type="body" sz="quarter" idx="10"/>
          </p:nvPr>
        </p:nvSpPr>
        <p:spPr>
          <a:xfrm>
            <a:off x="4710569" y="1447241"/>
            <a:ext cx="6645088" cy="428625"/>
          </a:xfrm>
        </p:spPr>
        <p:txBody>
          <a:bodyPr anchor="ctr"/>
          <a:lstStyle>
            <a:lvl1pPr>
              <a:lnSpc>
                <a:spcPts val="2100"/>
              </a:lnSpc>
              <a:defRPr sz="2000" b="1">
                <a:solidFill>
                  <a:schemeClr val="tx2"/>
                </a:solidFill>
              </a:defRPr>
            </a:lvl1pPr>
            <a:lvl2pPr>
              <a:defRPr sz="2000" b="1">
                <a:solidFill>
                  <a:schemeClr val="bg1"/>
                </a:solidFill>
              </a:defRPr>
            </a:lvl2pPr>
            <a:lvl3pPr>
              <a:defRPr sz="2000" b="1">
                <a:solidFill>
                  <a:schemeClr val="bg1"/>
                </a:solidFill>
              </a:defRPr>
            </a:lvl3pPr>
            <a:lvl4pPr>
              <a:defRPr sz="2000" b="1">
                <a:solidFill>
                  <a:schemeClr val="bg1"/>
                </a:solidFill>
              </a:defRPr>
            </a:lvl4pPr>
            <a:lvl5pPr>
              <a:defRPr sz="2000" b="1">
                <a:solidFill>
                  <a:schemeClr val="bg1"/>
                </a:solidFill>
              </a:defRPr>
            </a:lvl5pPr>
          </a:lstStyle>
          <a:p>
            <a:pPr lvl="0"/>
            <a:r>
              <a:rPr lang="en-US"/>
              <a:t>Click to edit Master text styles</a:t>
            </a:r>
          </a:p>
        </p:txBody>
      </p:sp>
      <p:sp>
        <p:nvSpPr>
          <p:cNvPr id="9" name="Text Placeholder 8"/>
          <p:cNvSpPr>
            <a:spLocks noGrp="1"/>
          </p:cNvSpPr>
          <p:nvPr>
            <p:ph type="body" sz="quarter" idx="11"/>
          </p:nvPr>
        </p:nvSpPr>
        <p:spPr>
          <a:xfrm>
            <a:off x="4738208" y="2019300"/>
            <a:ext cx="6490449" cy="3657600"/>
          </a:xfrm>
        </p:spPr>
        <p:txBody>
          <a:bodyPr numCol="2" spcCol="180000"/>
          <a:lstStyle>
            <a:lvl1pPr>
              <a:lnSpc>
                <a:spcPts val="1300"/>
              </a:lnSpc>
              <a:spcBef>
                <a:spcPts val="0"/>
              </a:spcBef>
              <a:spcAft>
                <a:spcPts val="567"/>
              </a:spcAft>
              <a:defRPr sz="1000" b="1">
                <a:solidFill>
                  <a:schemeClr val="tx2"/>
                </a:solidFill>
              </a:defRPr>
            </a:lvl1pPr>
            <a:lvl2pPr marL="0" indent="0">
              <a:lnSpc>
                <a:spcPts val="1300"/>
              </a:lnSpc>
              <a:spcBef>
                <a:spcPts val="0"/>
              </a:spcBef>
              <a:spcAft>
                <a:spcPts val="567"/>
              </a:spcAft>
              <a:buNone/>
              <a:defRPr sz="1000" spc="0" baseline="0">
                <a:solidFill>
                  <a:srgbClr val="000000"/>
                </a:solidFill>
              </a:defRPr>
            </a:lvl2pPr>
            <a:lvl3pPr marL="85725" indent="-85725">
              <a:lnSpc>
                <a:spcPts val="1300"/>
              </a:lnSpc>
              <a:spcBef>
                <a:spcPts val="0"/>
              </a:spcBef>
              <a:spcAft>
                <a:spcPts val="567"/>
              </a:spcAft>
              <a:buClr>
                <a:schemeClr val="bg2"/>
              </a:buClr>
              <a:buFont typeface="Arial" panose="020B0604020202020204" pitchFamily="34" charset="0"/>
              <a:buChar char="-"/>
              <a:defRPr sz="1000">
                <a:solidFill>
                  <a:srgbClr val="000000"/>
                </a:solidFill>
              </a:defRPr>
            </a:lvl3pPr>
            <a:lvl4pPr>
              <a:lnSpc>
                <a:spcPts val="1300"/>
              </a:lnSpc>
              <a:spcBef>
                <a:spcPts val="0"/>
              </a:spcBef>
              <a:spcAft>
                <a:spcPts val="0"/>
              </a:spcAft>
              <a:defRPr sz="1000"/>
            </a:lvl4pPr>
            <a:lvl5pPr>
              <a:lnSpc>
                <a:spcPts val="1300"/>
              </a:lnSpc>
              <a:spcBef>
                <a:spcPts val="0"/>
              </a:spcBef>
              <a:spcAft>
                <a:spcPts val="0"/>
              </a:spcAft>
              <a:defRPr sz="1000"/>
            </a:lvl5pPr>
          </a:lstStyle>
          <a:p>
            <a:pPr lvl="0"/>
            <a:r>
              <a:rPr lang="en-US"/>
              <a:t>Click to edit Master text styles</a:t>
            </a:r>
          </a:p>
          <a:p>
            <a:pPr lvl="1"/>
            <a:r>
              <a:rPr lang="en-US"/>
              <a:t>Second level</a:t>
            </a:r>
          </a:p>
          <a:p>
            <a:pPr lvl="2"/>
            <a:r>
              <a:rPr lang="en-GB"/>
              <a:t>Third level</a:t>
            </a:r>
            <a:endParaRPr lang="en-US"/>
          </a:p>
        </p:txBody>
      </p:sp>
      <p:sp>
        <p:nvSpPr>
          <p:cNvPr id="10" name="Picture Placeholder 5"/>
          <p:cNvSpPr>
            <a:spLocks noGrp="1"/>
          </p:cNvSpPr>
          <p:nvPr>
            <p:ph type="pic" sz="quarter" idx="12"/>
          </p:nvPr>
        </p:nvSpPr>
        <p:spPr>
          <a:xfrm>
            <a:off x="634693" y="1409700"/>
            <a:ext cx="3416300" cy="2190750"/>
          </a:xfrm>
          <a:solidFill>
            <a:srgbClr val="BBBBBB"/>
          </a:solidFill>
        </p:spPr>
        <p:txBody>
          <a:bodyPr tIns="1440000" rtlCol="0">
            <a:noAutofit/>
          </a:bodyPr>
          <a:lstStyle>
            <a:lvl1pPr algn="ctr">
              <a:defRPr sz="1000" b="0"/>
            </a:lvl1pPr>
          </a:lstStyle>
          <a:p>
            <a:pPr lvl="0"/>
            <a:r>
              <a:rPr lang="en-US" noProof="0"/>
              <a:t>Click icon to add picture</a:t>
            </a:r>
            <a:endParaRPr lang="en-US" noProof="0" dirty="0"/>
          </a:p>
        </p:txBody>
      </p:sp>
      <p:sp>
        <p:nvSpPr>
          <p:cNvPr id="11" name="Picture Placeholder 5"/>
          <p:cNvSpPr>
            <a:spLocks noGrp="1"/>
          </p:cNvSpPr>
          <p:nvPr>
            <p:ph type="pic" sz="quarter" idx="13"/>
          </p:nvPr>
        </p:nvSpPr>
        <p:spPr>
          <a:xfrm>
            <a:off x="634693" y="3762375"/>
            <a:ext cx="3416300" cy="2190750"/>
          </a:xfrm>
          <a:solidFill>
            <a:srgbClr val="BBBBBB"/>
          </a:solidFill>
        </p:spPr>
        <p:txBody>
          <a:bodyPr tIns="1440000" rtlCol="0">
            <a:noAutofit/>
          </a:bodyPr>
          <a:lstStyle>
            <a:lvl1pPr algn="ctr">
              <a:defRPr sz="1000" b="0"/>
            </a:lvl1pPr>
          </a:lstStyle>
          <a:p>
            <a:pPr lvl="0"/>
            <a:r>
              <a:rPr lang="en-US" noProof="0"/>
              <a:t>Click icon to add picture</a:t>
            </a:r>
            <a:endParaRPr lang="en-US" noProof="0" dirty="0"/>
          </a:p>
        </p:txBody>
      </p:sp>
      <p:sp>
        <p:nvSpPr>
          <p:cNvPr id="12" name="Picture Placeholder 5"/>
          <p:cNvSpPr>
            <a:spLocks noGrp="1"/>
          </p:cNvSpPr>
          <p:nvPr>
            <p:ph type="pic" sz="quarter" idx="14"/>
          </p:nvPr>
        </p:nvSpPr>
        <p:spPr>
          <a:xfrm>
            <a:off x="9080809" y="561976"/>
            <a:ext cx="2476499" cy="466725"/>
          </a:xfrm>
          <a:solidFill>
            <a:schemeClr val="bg2">
              <a:lumMod val="20000"/>
              <a:lumOff val="80000"/>
            </a:schemeClr>
          </a:solidFill>
        </p:spPr>
        <p:txBody>
          <a:bodyPr rtlCol="0">
            <a:noAutofit/>
          </a:bodyPr>
          <a:lstStyle>
            <a:lvl1pPr algn="ctr">
              <a:defRPr sz="800"/>
            </a:lvl1pPr>
          </a:lstStyle>
          <a:p>
            <a:pPr lvl="0"/>
            <a:r>
              <a:rPr lang="en-US" noProof="0"/>
              <a:t>Click icon to add picture</a:t>
            </a:r>
          </a:p>
        </p:txBody>
      </p:sp>
      <p:sp>
        <p:nvSpPr>
          <p:cNvPr id="14" name="Slide Number Placeholder 5">
            <a:extLst>
              <a:ext uri="{FF2B5EF4-FFF2-40B4-BE49-F238E27FC236}">
                <a16:creationId xmlns:a16="http://schemas.microsoft.com/office/drawing/2014/main" id="{988741E6-3472-4EF5-A9E7-4D457838CA0D}"/>
              </a:ext>
            </a:extLst>
          </p:cNvPr>
          <p:cNvSpPr>
            <a:spLocks noGrp="1"/>
          </p:cNvSpPr>
          <p:nvPr>
            <p:ph type="sldNum" sz="quarter" idx="15"/>
          </p:nvPr>
        </p:nvSpPr>
        <p:spPr/>
        <p:txBody>
          <a:bodyPr/>
          <a:lstStyle>
            <a:lvl1pPr algn="l">
              <a:defRPr sz="800" b="1">
                <a:solidFill>
                  <a:schemeClr val="tx2"/>
                </a:solidFill>
                <a:latin typeface="+mn-lt"/>
                <a:ea typeface="Lato Light" panose="020F0502020204030203" pitchFamily="34" charset="0"/>
                <a:cs typeface="Lato Light" panose="020F0502020204030203" pitchFamily="34" charset="0"/>
              </a:defRPr>
            </a:lvl1pPr>
          </a:lstStyle>
          <a:p>
            <a:pPr>
              <a:defRPr/>
            </a:pPr>
            <a:fld id="{E9C43E96-8622-4482-9AAF-8217E0783A64}" type="slidenum">
              <a:rPr lang="en-GB"/>
              <a:pPr>
                <a:defRPr/>
              </a:pPr>
              <a:t>‹#›</a:t>
            </a:fld>
            <a:endParaRPr lang="en-GB" dirty="0"/>
          </a:p>
        </p:txBody>
      </p:sp>
      <p:sp>
        <p:nvSpPr>
          <p:cNvPr id="15" name="Footer Placeholder 3">
            <a:extLst>
              <a:ext uri="{FF2B5EF4-FFF2-40B4-BE49-F238E27FC236}">
                <a16:creationId xmlns:a16="http://schemas.microsoft.com/office/drawing/2014/main" id="{C9999386-E0C2-4DF5-9387-8323A11823DD}"/>
              </a:ext>
            </a:extLst>
          </p:cNvPr>
          <p:cNvSpPr>
            <a:spLocks noGrp="1"/>
          </p:cNvSpPr>
          <p:nvPr>
            <p:ph type="ftr" sz="quarter" idx="16"/>
          </p:nvPr>
        </p:nvSpPr>
        <p:spPr/>
        <p:txBody>
          <a:bodyPr/>
          <a:lstStyle>
            <a:lvl1pPr algn="r">
              <a:defRPr sz="700">
                <a:solidFill>
                  <a:schemeClr val="tx2"/>
                </a:solidFill>
              </a:defRPr>
            </a:lvl1pPr>
          </a:lstStyle>
          <a:p>
            <a:pPr>
              <a:defRPr/>
            </a:pPr>
            <a:r>
              <a:rPr lang="en-GB"/>
              <a:t>Get Started</a:t>
            </a:r>
            <a:endParaRPr lang="en-GB" dirty="0"/>
          </a:p>
        </p:txBody>
      </p:sp>
    </p:spTree>
    <p:extLst>
      <p:ext uri="{BB962C8B-B14F-4D97-AF65-F5344CB8AC3E}">
        <p14:creationId xmlns:p14="http://schemas.microsoft.com/office/powerpoint/2010/main" val="2746245936"/>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Option3">
    <p:bg>
      <p:bgPr>
        <a:solidFill>
          <a:srgbClr val="505759"/>
        </a:solidFill>
        <a:effectLst/>
      </p:bgPr>
    </p:bg>
    <p:spTree>
      <p:nvGrpSpPr>
        <p:cNvPr id="1" name=""/>
        <p:cNvGrpSpPr/>
        <p:nvPr/>
      </p:nvGrpSpPr>
      <p:grpSpPr>
        <a:xfrm>
          <a:off x="0" y="0"/>
          <a:ext cx="0" cy="0"/>
          <a:chOff x="0" y="0"/>
          <a:chExt cx="0" cy="0"/>
        </a:xfrm>
      </p:grpSpPr>
      <p:pic>
        <p:nvPicPr>
          <p:cNvPr id="6" name="Picture 7">
            <a:extLst>
              <a:ext uri="{FF2B5EF4-FFF2-40B4-BE49-F238E27FC236}">
                <a16:creationId xmlns:a16="http://schemas.microsoft.com/office/drawing/2014/main" id="{58509BB4-0D1C-4FD5-9347-31FC1A84F06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4363" y="409575"/>
            <a:ext cx="1146175"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a:extLst>
              <a:ext uri="{FF2B5EF4-FFF2-40B4-BE49-F238E27FC236}">
                <a16:creationId xmlns:a16="http://schemas.microsoft.com/office/drawing/2014/main" id="{5D14EF69-02D1-4DDC-A92E-C9E862005FD5}"/>
              </a:ext>
            </a:extLst>
          </p:cNvPr>
          <p:cNvCxnSpPr/>
          <p:nvPr userDrawn="1"/>
        </p:nvCxnSpPr>
        <p:spPr>
          <a:xfrm>
            <a:off x="11342688" y="6519863"/>
            <a:ext cx="0" cy="87312"/>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30353" y="1681200"/>
            <a:ext cx="4978400" cy="1977536"/>
          </a:xfrm>
        </p:spPr>
        <p:txBody>
          <a:bodyPr/>
          <a:lstStyle>
            <a:lvl1pPr algn="l">
              <a:lnSpc>
                <a:spcPts val="4200"/>
              </a:lnSpc>
              <a:defRPr sz="3800" spc="20" baseline="0">
                <a:solidFill>
                  <a:schemeClr val="bg1"/>
                </a:solidFill>
                <a:latin typeface="+mj-lt"/>
              </a:defRPr>
            </a:lvl1pPr>
          </a:lstStyle>
          <a:p>
            <a:r>
              <a:rPr lang="en-US"/>
              <a:t>Click to edit Master title style</a:t>
            </a:r>
            <a:endParaRPr lang="en-GB"/>
          </a:p>
        </p:txBody>
      </p:sp>
      <p:sp>
        <p:nvSpPr>
          <p:cNvPr id="3" name="Subtitle 2"/>
          <p:cNvSpPr>
            <a:spLocks noGrp="1"/>
          </p:cNvSpPr>
          <p:nvPr>
            <p:ph type="subTitle" idx="1"/>
          </p:nvPr>
        </p:nvSpPr>
        <p:spPr>
          <a:xfrm>
            <a:off x="628654" y="4057201"/>
            <a:ext cx="4592145" cy="1130791"/>
          </a:xfrm>
        </p:spPr>
        <p:txBody>
          <a:bodyPr/>
          <a:lstStyle>
            <a:lvl1pPr marL="0" indent="0" algn="l">
              <a:lnSpc>
                <a:spcPts val="2400"/>
              </a:lnSpc>
              <a:spcAft>
                <a:spcPts val="0"/>
              </a:spcAft>
              <a:buNone/>
              <a:defRPr sz="1800" b="0" i="0">
                <a:solidFill>
                  <a:schemeClr val="accent6"/>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4" name="Text Placeholder 13"/>
          <p:cNvSpPr>
            <a:spLocks noGrp="1"/>
          </p:cNvSpPr>
          <p:nvPr>
            <p:ph type="body" sz="quarter" idx="10"/>
          </p:nvPr>
        </p:nvSpPr>
        <p:spPr>
          <a:xfrm>
            <a:off x="626150" y="6265863"/>
            <a:ext cx="5287404" cy="285750"/>
          </a:xfrm>
        </p:spPr>
        <p:txBody>
          <a:bodyPr/>
          <a:lstStyle>
            <a:lvl1pPr>
              <a:lnSpc>
                <a:spcPts val="2200"/>
              </a:lnSpc>
              <a:spcAft>
                <a:spcPts val="0"/>
              </a:spcAft>
              <a:defRPr sz="1800" b="0" i="0">
                <a:solidFill>
                  <a:schemeClr val="accent6"/>
                </a:solidFill>
                <a:latin typeface="+mn-lt"/>
              </a:defRPr>
            </a:lvl1pPr>
          </a:lstStyle>
          <a:p>
            <a:pPr lvl="0"/>
            <a:r>
              <a:rPr lang="en-US"/>
              <a:t>Click to edit Master text styles</a:t>
            </a:r>
          </a:p>
        </p:txBody>
      </p:sp>
      <p:sp>
        <p:nvSpPr>
          <p:cNvPr id="9" name="Picture Placeholder 6"/>
          <p:cNvSpPr>
            <a:spLocks noGrp="1"/>
          </p:cNvSpPr>
          <p:nvPr>
            <p:ph type="pic" sz="quarter" idx="12"/>
          </p:nvPr>
        </p:nvSpPr>
        <p:spPr>
          <a:xfrm>
            <a:off x="6108701" y="0"/>
            <a:ext cx="6083299" cy="6858000"/>
          </a:xfrm>
          <a:solidFill>
            <a:srgbClr val="BBBBBB"/>
          </a:solidFill>
        </p:spPr>
        <p:txBody>
          <a:bodyPr tIns="2592000" rtlCol="0">
            <a:noAutofit/>
          </a:bodyPr>
          <a:lstStyle>
            <a:lvl1pPr marL="0" marR="0" indent="0" algn="ctr" defTabSz="914400" rtl="0" eaLnBrk="1" fontAlgn="auto" latinLnBrk="0" hangingPunct="1">
              <a:lnSpc>
                <a:spcPts val="1900"/>
              </a:lnSpc>
              <a:spcBef>
                <a:spcPts val="0"/>
              </a:spcBef>
              <a:spcAft>
                <a:spcPts val="0"/>
              </a:spcAft>
              <a:buClrTx/>
              <a:buSzTx/>
              <a:buFont typeface="Arial" pitchFamily="34" charset="0"/>
              <a:buNone/>
              <a:tabLst/>
              <a:defRPr lang="en-US" sz="1100" dirty="0"/>
            </a:lvl1pPr>
          </a:lstStyle>
          <a:p>
            <a:pPr lvl="0"/>
            <a:r>
              <a:rPr lang="en-US" noProof="0"/>
              <a:t>Click icon to add picture</a:t>
            </a:r>
          </a:p>
        </p:txBody>
      </p:sp>
      <p:sp>
        <p:nvSpPr>
          <p:cNvPr id="8" name="Slide Number Placeholder 5">
            <a:extLst>
              <a:ext uri="{FF2B5EF4-FFF2-40B4-BE49-F238E27FC236}">
                <a16:creationId xmlns:a16="http://schemas.microsoft.com/office/drawing/2014/main" id="{4625D1CB-5E40-4BAE-B492-FDAFCC598B19}"/>
              </a:ext>
            </a:extLst>
          </p:cNvPr>
          <p:cNvSpPr>
            <a:spLocks noGrp="1"/>
          </p:cNvSpPr>
          <p:nvPr>
            <p:ph type="sldNum" sz="quarter" idx="13"/>
          </p:nvPr>
        </p:nvSpPr>
        <p:spPr/>
        <p:txBody>
          <a:bodyPr/>
          <a:lstStyle>
            <a:lvl1pPr algn="l">
              <a:defRPr sz="800" b="1">
                <a:solidFill>
                  <a:schemeClr val="tx2"/>
                </a:solidFill>
                <a:latin typeface="+mn-lt"/>
                <a:ea typeface="Lato Light" panose="020F0502020204030203" pitchFamily="34" charset="0"/>
                <a:cs typeface="Lato Light" panose="020F0502020204030203" pitchFamily="34" charset="0"/>
              </a:defRPr>
            </a:lvl1pPr>
          </a:lstStyle>
          <a:p>
            <a:pPr>
              <a:defRPr/>
            </a:pPr>
            <a:fld id="{A5E7432F-5747-457D-939C-B1A2897D27C2}" type="slidenum">
              <a:rPr lang="en-GB"/>
              <a:pPr>
                <a:defRPr/>
              </a:pPr>
              <a:t>‹#›</a:t>
            </a:fld>
            <a:endParaRPr lang="en-GB" dirty="0"/>
          </a:p>
        </p:txBody>
      </p:sp>
      <p:sp>
        <p:nvSpPr>
          <p:cNvPr id="10" name="Footer Placeholder 3">
            <a:extLst>
              <a:ext uri="{FF2B5EF4-FFF2-40B4-BE49-F238E27FC236}">
                <a16:creationId xmlns:a16="http://schemas.microsoft.com/office/drawing/2014/main" id="{5D6B41D4-6FE7-4308-BADF-793D4743CAE1}"/>
              </a:ext>
            </a:extLst>
          </p:cNvPr>
          <p:cNvSpPr>
            <a:spLocks noGrp="1"/>
          </p:cNvSpPr>
          <p:nvPr>
            <p:ph type="ftr" sz="quarter" idx="14"/>
          </p:nvPr>
        </p:nvSpPr>
        <p:spPr/>
        <p:txBody>
          <a:bodyPr/>
          <a:lstStyle>
            <a:lvl1pPr algn="r">
              <a:defRPr sz="700">
                <a:solidFill>
                  <a:schemeClr val="tx2"/>
                </a:solidFill>
              </a:defRPr>
            </a:lvl1pPr>
          </a:lstStyle>
          <a:p>
            <a:pPr>
              <a:defRPr/>
            </a:pPr>
            <a:r>
              <a:rPr lang="en-GB"/>
              <a:t>Get Started</a:t>
            </a:r>
            <a:endParaRPr lang="en-GB" dirty="0"/>
          </a:p>
        </p:txBody>
      </p:sp>
    </p:spTree>
    <p:extLst>
      <p:ext uri="{BB962C8B-B14F-4D97-AF65-F5344CB8AC3E}">
        <p14:creationId xmlns:p14="http://schemas.microsoft.com/office/powerpoint/2010/main" val="3693976108"/>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ample Boxed Text x3">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56A3921-405A-470F-822E-2D1ABA5E0639}"/>
              </a:ext>
            </a:extLst>
          </p:cNvPr>
          <p:cNvSpPr/>
          <p:nvPr userDrawn="1"/>
        </p:nvSpPr>
        <p:spPr>
          <a:xfrm>
            <a:off x="630238" y="2668588"/>
            <a:ext cx="3470275" cy="468312"/>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1" name="Rectangle 10">
            <a:extLst>
              <a:ext uri="{FF2B5EF4-FFF2-40B4-BE49-F238E27FC236}">
                <a16:creationId xmlns:a16="http://schemas.microsoft.com/office/drawing/2014/main" id="{14C7FC8C-FB62-4497-BE9B-60954FEC6DBC}"/>
              </a:ext>
            </a:extLst>
          </p:cNvPr>
          <p:cNvSpPr/>
          <p:nvPr userDrawn="1"/>
        </p:nvSpPr>
        <p:spPr>
          <a:xfrm>
            <a:off x="630238" y="3130550"/>
            <a:ext cx="3470275" cy="2139950"/>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2" name="Rectangle 11">
            <a:extLst>
              <a:ext uri="{FF2B5EF4-FFF2-40B4-BE49-F238E27FC236}">
                <a16:creationId xmlns:a16="http://schemas.microsoft.com/office/drawing/2014/main" id="{512D5EF2-3BDD-4B9D-8636-C02D9BE6D312}"/>
              </a:ext>
            </a:extLst>
          </p:cNvPr>
          <p:cNvSpPr/>
          <p:nvPr userDrawn="1"/>
        </p:nvSpPr>
        <p:spPr>
          <a:xfrm>
            <a:off x="4387850" y="2668588"/>
            <a:ext cx="3470275" cy="468312"/>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3" name="Rectangle 12">
            <a:extLst>
              <a:ext uri="{FF2B5EF4-FFF2-40B4-BE49-F238E27FC236}">
                <a16:creationId xmlns:a16="http://schemas.microsoft.com/office/drawing/2014/main" id="{BFFC4DB2-060B-4AEB-8957-D8C6462E07B1}"/>
              </a:ext>
            </a:extLst>
          </p:cNvPr>
          <p:cNvSpPr/>
          <p:nvPr userDrawn="1"/>
        </p:nvSpPr>
        <p:spPr>
          <a:xfrm>
            <a:off x="4387850" y="3130550"/>
            <a:ext cx="3470275" cy="2139950"/>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 name="Rectangle 13">
            <a:extLst>
              <a:ext uri="{FF2B5EF4-FFF2-40B4-BE49-F238E27FC236}">
                <a16:creationId xmlns:a16="http://schemas.microsoft.com/office/drawing/2014/main" id="{F1197D34-566A-4708-8424-B4289AAD7CE8}"/>
              </a:ext>
            </a:extLst>
          </p:cNvPr>
          <p:cNvSpPr/>
          <p:nvPr userDrawn="1"/>
        </p:nvSpPr>
        <p:spPr>
          <a:xfrm>
            <a:off x="8097838" y="2668588"/>
            <a:ext cx="3470275" cy="468312"/>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 name="Rectangle 14">
            <a:extLst>
              <a:ext uri="{FF2B5EF4-FFF2-40B4-BE49-F238E27FC236}">
                <a16:creationId xmlns:a16="http://schemas.microsoft.com/office/drawing/2014/main" id="{393C473B-FEC4-4488-8C3A-893A2FCD1E6B}"/>
              </a:ext>
            </a:extLst>
          </p:cNvPr>
          <p:cNvSpPr/>
          <p:nvPr userDrawn="1"/>
        </p:nvSpPr>
        <p:spPr>
          <a:xfrm>
            <a:off x="8097838" y="3130550"/>
            <a:ext cx="3470275" cy="2139950"/>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 name="Title 3"/>
          <p:cNvSpPr>
            <a:spLocks noGrp="1"/>
          </p:cNvSpPr>
          <p:nvPr>
            <p:ph type="title"/>
          </p:nvPr>
        </p:nvSpPr>
        <p:spPr>
          <a:xfrm>
            <a:off x="629605" y="417601"/>
            <a:ext cx="10938728" cy="944475"/>
          </a:xfrm>
        </p:spPr>
        <p:txBody>
          <a:bodyPr/>
          <a:lstStyle>
            <a:lvl1pPr>
              <a:defRPr sz="3600"/>
            </a:lvl1pPr>
          </a:lstStyle>
          <a:p>
            <a:r>
              <a:rPr lang="en-US"/>
              <a:t>Click to edit Master title style</a:t>
            </a:r>
          </a:p>
        </p:txBody>
      </p:sp>
      <p:sp>
        <p:nvSpPr>
          <p:cNvPr id="7" name="Text Placeholder 6"/>
          <p:cNvSpPr>
            <a:spLocks noGrp="1"/>
          </p:cNvSpPr>
          <p:nvPr>
            <p:ph type="body" sz="quarter" idx="10"/>
          </p:nvPr>
        </p:nvSpPr>
        <p:spPr>
          <a:xfrm>
            <a:off x="876950" y="2687951"/>
            <a:ext cx="2921479" cy="428625"/>
          </a:xfrm>
        </p:spPr>
        <p:txBody>
          <a:bodyPr anchor="ctr"/>
          <a:lstStyle>
            <a:lvl1pPr algn="ctr">
              <a:lnSpc>
                <a:spcPts val="2100"/>
              </a:lnSpc>
              <a:defRPr sz="2000" b="1">
                <a:solidFill>
                  <a:schemeClr val="bg1"/>
                </a:solidFill>
              </a:defRPr>
            </a:lvl1pPr>
            <a:lvl2pPr>
              <a:defRPr sz="2000" b="1">
                <a:solidFill>
                  <a:schemeClr val="bg1"/>
                </a:solidFill>
              </a:defRPr>
            </a:lvl2pPr>
            <a:lvl3pPr>
              <a:defRPr sz="2000" b="1">
                <a:solidFill>
                  <a:schemeClr val="bg1"/>
                </a:solidFill>
              </a:defRPr>
            </a:lvl3pPr>
            <a:lvl4pPr>
              <a:defRPr sz="2000" b="1">
                <a:solidFill>
                  <a:schemeClr val="bg1"/>
                </a:solidFill>
              </a:defRPr>
            </a:lvl4pPr>
            <a:lvl5pPr>
              <a:defRPr sz="2000" b="1">
                <a:solidFill>
                  <a:schemeClr val="bg1"/>
                </a:solidFill>
              </a:defRPr>
            </a:lvl5pPr>
          </a:lstStyle>
          <a:p>
            <a:pPr lvl="0"/>
            <a:endParaRPr lang="en-US"/>
          </a:p>
        </p:txBody>
      </p:sp>
      <p:sp>
        <p:nvSpPr>
          <p:cNvPr id="9" name="Text Placeholder 8"/>
          <p:cNvSpPr>
            <a:spLocks noGrp="1"/>
          </p:cNvSpPr>
          <p:nvPr>
            <p:ph type="body" sz="quarter" idx="11"/>
          </p:nvPr>
        </p:nvSpPr>
        <p:spPr>
          <a:xfrm>
            <a:off x="894018" y="3226998"/>
            <a:ext cx="2994625" cy="1552036"/>
          </a:xfrm>
        </p:spPr>
        <p:txBody>
          <a:bodyPr spcCol="0"/>
          <a:lstStyle>
            <a:lvl1pPr>
              <a:lnSpc>
                <a:spcPts val="1600"/>
              </a:lnSpc>
              <a:spcBef>
                <a:spcPts val="0"/>
              </a:spcBef>
              <a:spcAft>
                <a:spcPts val="0"/>
              </a:spcAft>
              <a:defRPr sz="1200" b="0">
                <a:solidFill>
                  <a:srgbClr val="000000"/>
                </a:solidFill>
              </a:defRPr>
            </a:lvl1pPr>
            <a:lvl2pPr marL="0" indent="0">
              <a:lnSpc>
                <a:spcPts val="1600"/>
              </a:lnSpc>
              <a:spcBef>
                <a:spcPts val="0"/>
              </a:spcBef>
              <a:spcAft>
                <a:spcPts val="0"/>
              </a:spcAft>
              <a:buNone/>
              <a:defRPr sz="1200" spc="0" baseline="0">
                <a:solidFill>
                  <a:srgbClr val="000000"/>
                </a:solidFill>
              </a:defRPr>
            </a:lvl2pPr>
            <a:lvl3pPr marL="85725" indent="-85725">
              <a:lnSpc>
                <a:spcPts val="1600"/>
              </a:lnSpc>
              <a:spcBef>
                <a:spcPts val="0"/>
              </a:spcBef>
              <a:spcAft>
                <a:spcPts val="0"/>
              </a:spcAft>
              <a:buClr>
                <a:schemeClr val="bg2"/>
              </a:buClr>
              <a:buFont typeface="Arial" panose="020B0604020202020204" pitchFamily="34" charset="0"/>
              <a:buChar char="-"/>
              <a:defRPr sz="1200">
                <a:solidFill>
                  <a:srgbClr val="000000"/>
                </a:solidFill>
              </a:defRPr>
            </a:lvl3pPr>
            <a:lvl4pPr>
              <a:lnSpc>
                <a:spcPts val="1300"/>
              </a:lnSpc>
              <a:spcBef>
                <a:spcPts val="0"/>
              </a:spcBef>
              <a:spcAft>
                <a:spcPts val="0"/>
              </a:spcAft>
              <a:defRPr sz="1000"/>
            </a:lvl4pPr>
            <a:lvl5pPr>
              <a:lnSpc>
                <a:spcPts val="1300"/>
              </a:lnSpc>
              <a:spcBef>
                <a:spcPts val="0"/>
              </a:spcBef>
              <a:spcAft>
                <a:spcPts val="0"/>
              </a:spcAft>
              <a:defRPr sz="1000"/>
            </a:lvl5pPr>
          </a:lstStyle>
          <a:p>
            <a:pPr lvl="0"/>
            <a:r>
              <a:rPr lang="en-US" dirty="0"/>
              <a:t>Click to edit Master text styles</a:t>
            </a:r>
          </a:p>
          <a:p>
            <a:pPr lvl="1"/>
            <a:r>
              <a:rPr lang="en-US" dirty="0"/>
              <a:t>Second level</a:t>
            </a:r>
          </a:p>
          <a:p>
            <a:pPr lvl="2"/>
            <a:r>
              <a:rPr lang="en-GB" dirty="0"/>
              <a:t>Third level</a:t>
            </a:r>
            <a:endParaRPr lang="en-US" dirty="0"/>
          </a:p>
        </p:txBody>
      </p:sp>
      <p:sp>
        <p:nvSpPr>
          <p:cNvPr id="19" name="Text Placeholder 6"/>
          <p:cNvSpPr>
            <a:spLocks noGrp="1"/>
          </p:cNvSpPr>
          <p:nvPr>
            <p:ph type="body" sz="quarter" idx="12"/>
          </p:nvPr>
        </p:nvSpPr>
        <p:spPr>
          <a:xfrm>
            <a:off x="4634995" y="2687951"/>
            <a:ext cx="2921479" cy="428625"/>
          </a:xfrm>
        </p:spPr>
        <p:txBody>
          <a:bodyPr anchor="ctr"/>
          <a:lstStyle>
            <a:lvl1pPr algn="ctr">
              <a:lnSpc>
                <a:spcPts val="2100"/>
              </a:lnSpc>
              <a:defRPr sz="2000" b="1">
                <a:solidFill>
                  <a:schemeClr val="bg1"/>
                </a:solidFill>
              </a:defRPr>
            </a:lvl1pPr>
            <a:lvl2pPr>
              <a:defRPr sz="2000" b="1">
                <a:solidFill>
                  <a:schemeClr val="bg1"/>
                </a:solidFill>
              </a:defRPr>
            </a:lvl2pPr>
            <a:lvl3pPr>
              <a:defRPr sz="2000" b="1">
                <a:solidFill>
                  <a:schemeClr val="bg1"/>
                </a:solidFill>
              </a:defRPr>
            </a:lvl3pPr>
            <a:lvl4pPr>
              <a:defRPr sz="2000" b="1">
                <a:solidFill>
                  <a:schemeClr val="bg1"/>
                </a:solidFill>
              </a:defRPr>
            </a:lvl4pPr>
            <a:lvl5pPr>
              <a:defRPr sz="2000" b="1">
                <a:solidFill>
                  <a:schemeClr val="bg1"/>
                </a:solidFill>
              </a:defRPr>
            </a:lvl5pPr>
          </a:lstStyle>
          <a:p>
            <a:pPr lvl="0"/>
            <a:endParaRPr lang="en-US"/>
          </a:p>
        </p:txBody>
      </p:sp>
      <p:sp>
        <p:nvSpPr>
          <p:cNvPr id="20" name="Text Placeholder 8"/>
          <p:cNvSpPr>
            <a:spLocks noGrp="1"/>
          </p:cNvSpPr>
          <p:nvPr>
            <p:ph type="body" sz="quarter" idx="13"/>
          </p:nvPr>
        </p:nvSpPr>
        <p:spPr>
          <a:xfrm>
            <a:off x="4652063" y="3226998"/>
            <a:ext cx="2994625" cy="1552036"/>
          </a:xfrm>
        </p:spPr>
        <p:txBody>
          <a:bodyPr spcCol="0"/>
          <a:lstStyle>
            <a:lvl1pPr>
              <a:lnSpc>
                <a:spcPts val="1600"/>
              </a:lnSpc>
              <a:spcBef>
                <a:spcPts val="0"/>
              </a:spcBef>
              <a:spcAft>
                <a:spcPts val="0"/>
              </a:spcAft>
              <a:defRPr sz="1200" b="0">
                <a:solidFill>
                  <a:srgbClr val="000000"/>
                </a:solidFill>
              </a:defRPr>
            </a:lvl1pPr>
            <a:lvl2pPr marL="0" indent="0">
              <a:lnSpc>
                <a:spcPts val="1600"/>
              </a:lnSpc>
              <a:spcBef>
                <a:spcPts val="0"/>
              </a:spcBef>
              <a:spcAft>
                <a:spcPts val="0"/>
              </a:spcAft>
              <a:buNone/>
              <a:defRPr sz="1200" spc="0" baseline="0">
                <a:solidFill>
                  <a:srgbClr val="000000"/>
                </a:solidFill>
              </a:defRPr>
            </a:lvl2pPr>
            <a:lvl3pPr marL="85725" indent="-85725">
              <a:lnSpc>
                <a:spcPts val="1600"/>
              </a:lnSpc>
              <a:spcBef>
                <a:spcPts val="0"/>
              </a:spcBef>
              <a:spcAft>
                <a:spcPts val="0"/>
              </a:spcAft>
              <a:buClr>
                <a:schemeClr val="bg2"/>
              </a:buClr>
              <a:buFont typeface="Arial" panose="020B0604020202020204" pitchFamily="34" charset="0"/>
              <a:buChar char="-"/>
              <a:defRPr sz="1200">
                <a:solidFill>
                  <a:srgbClr val="000000"/>
                </a:solidFill>
              </a:defRPr>
            </a:lvl3pPr>
            <a:lvl4pPr>
              <a:lnSpc>
                <a:spcPts val="1300"/>
              </a:lnSpc>
              <a:spcBef>
                <a:spcPts val="0"/>
              </a:spcBef>
              <a:spcAft>
                <a:spcPts val="0"/>
              </a:spcAft>
              <a:defRPr sz="1000"/>
            </a:lvl4pPr>
            <a:lvl5pPr>
              <a:lnSpc>
                <a:spcPts val="1300"/>
              </a:lnSpc>
              <a:spcBef>
                <a:spcPts val="0"/>
              </a:spcBef>
              <a:spcAft>
                <a:spcPts val="0"/>
              </a:spcAft>
              <a:defRPr sz="1000"/>
            </a:lvl5pPr>
          </a:lstStyle>
          <a:p>
            <a:pPr lvl="0"/>
            <a:r>
              <a:rPr lang="en-US"/>
              <a:t>Click to edit Master text styles</a:t>
            </a:r>
          </a:p>
          <a:p>
            <a:pPr lvl="1"/>
            <a:r>
              <a:rPr lang="en-US"/>
              <a:t>Second level</a:t>
            </a:r>
          </a:p>
          <a:p>
            <a:pPr lvl="2"/>
            <a:r>
              <a:rPr lang="en-GB"/>
              <a:t>Third level</a:t>
            </a:r>
            <a:endParaRPr lang="en-US"/>
          </a:p>
        </p:txBody>
      </p:sp>
      <p:sp>
        <p:nvSpPr>
          <p:cNvPr id="23" name="Text Placeholder 6"/>
          <p:cNvSpPr>
            <a:spLocks noGrp="1"/>
          </p:cNvSpPr>
          <p:nvPr>
            <p:ph type="body" sz="quarter" idx="14"/>
          </p:nvPr>
        </p:nvSpPr>
        <p:spPr>
          <a:xfrm>
            <a:off x="8345279" y="2687951"/>
            <a:ext cx="2921479" cy="428625"/>
          </a:xfrm>
        </p:spPr>
        <p:txBody>
          <a:bodyPr anchor="ctr"/>
          <a:lstStyle>
            <a:lvl1pPr algn="ctr">
              <a:lnSpc>
                <a:spcPts val="2100"/>
              </a:lnSpc>
              <a:defRPr sz="2000" b="1">
                <a:solidFill>
                  <a:schemeClr val="bg1"/>
                </a:solidFill>
              </a:defRPr>
            </a:lvl1pPr>
            <a:lvl2pPr>
              <a:defRPr sz="2000" b="1">
                <a:solidFill>
                  <a:schemeClr val="bg1"/>
                </a:solidFill>
              </a:defRPr>
            </a:lvl2pPr>
            <a:lvl3pPr>
              <a:defRPr sz="2000" b="1">
                <a:solidFill>
                  <a:schemeClr val="bg1"/>
                </a:solidFill>
              </a:defRPr>
            </a:lvl3pPr>
            <a:lvl4pPr>
              <a:defRPr sz="2000" b="1">
                <a:solidFill>
                  <a:schemeClr val="bg1"/>
                </a:solidFill>
              </a:defRPr>
            </a:lvl4pPr>
            <a:lvl5pPr>
              <a:defRPr sz="2000" b="1">
                <a:solidFill>
                  <a:schemeClr val="bg1"/>
                </a:solidFill>
              </a:defRPr>
            </a:lvl5pPr>
          </a:lstStyle>
          <a:p>
            <a:pPr lvl="0"/>
            <a:endParaRPr lang="en-US"/>
          </a:p>
        </p:txBody>
      </p:sp>
      <p:sp>
        <p:nvSpPr>
          <p:cNvPr id="24" name="Text Placeholder 8"/>
          <p:cNvSpPr>
            <a:spLocks noGrp="1"/>
          </p:cNvSpPr>
          <p:nvPr>
            <p:ph type="body" sz="quarter" idx="15"/>
          </p:nvPr>
        </p:nvSpPr>
        <p:spPr>
          <a:xfrm>
            <a:off x="8362347" y="3226998"/>
            <a:ext cx="2994625" cy="1552036"/>
          </a:xfrm>
        </p:spPr>
        <p:txBody>
          <a:bodyPr spcCol="0"/>
          <a:lstStyle>
            <a:lvl1pPr>
              <a:lnSpc>
                <a:spcPts val="1600"/>
              </a:lnSpc>
              <a:spcBef>
                <a:spcPts val="0"/>
              </a:spcBef>
              <a:spcAft>
                <a:spcPts val="0"/>
              </a:spcAft>
              <a:defRPr sz="1200" b="0">
                <a:solidFill>
                  <a:srgbClr val="000000"/>
                </a:solidFill>
              </a:defRPr>
            </a:lvl1pPr>
            <a:lvl2pPr marL="0" indent="0">
              <a:lnSpc>
                <a:spcPts val="1600"/>
              </a:lnSpc>
              <a:spcBef>
                <a:spcPts val="0"/>
              </a:spcBef>
              <a:spcAft>
                <a:spcPts val="0"/>
              </a:spcAft>
              <a:buNone/>
              <a:defRPr sz="1200" spc="0" baseline="0">
                <a:solidFill>
                  <a:srgbClr val="000000"/>
                </a:solidFill>
              </a:defRPr>
            </a:lvl2pPr>
            <a:lvl3pPr marL="85725" indent="-85725">
              <a:lnSpc>
                <a:spcPts val="1600"/>
              </a:lnSpc>
              <a:spcBef>
                <a:spcPts val="0"/>
              </a:spcBef>
              <a:spcAft>
                <a:spcPts val="0"/>
              </a:spcAft>
              <a:buClr>
                <a:schemeClr val="bg2"/>
              </a:buClr>
              <a:buFont typeface="Arial" panose="020B0604020202020204" pitchFamily="34" charset="0"/>
              <a:buChar char="-"/>
              <a:defRPr sz="1200">
                <a:solidFill>
                  <a:srgbClr val="000000"/>
                </a:solidFill>
              </a:defRPr>
            </a:lvl3pPr>
            <a:lvl4pPr>
              <a:lnSpc>
                <a:spcPts val="1300"/>
              </a:lnSpc>
              <a:spcBef>
                <a:spcPts val="0"/>
              </a:spcBef>
              <a:spcAft>
                <a:spcPts val="0"/>
              </a:spcAft>
              <a:defRPr sz="1000"/>
            </a:lvl4pPr>
            <a:lvl5pPr>
              <a:lnSpc>
                <a:spcPts val="1300"/>
              </a:lnSpc>
              <a:spcBef>
                <a:spcPts val="0"/>
              </a:spcBef>
              <a:spcAft>
                <a:spcPts val="0"/>
              </a:spcAft>
              <a:defRPr sz="1000"/>
            </a:lvl5pPr>
          </a:lstStyle>
          <a:p>
            <a:pPr lvl="0"/>
            <a:r>
              <a:rPr lang="en-US"/>
              <a:t>Click to edit Master text styles</a:t>
            </a:r>
          </a:p>
          <a:p>
            <a:pPr lvl="1"/>
            <a:r>
              <a:rPr lang="en-US"/>
              <a:t>Second level</a:t>
            </a:r>
          </a:p>
          <a:p>
            <a:pPr lvl="2"/>
            <a:r>
              <a:rPr lang="en-GB"/>
              <a:t>Third level</a:t>
            </a:r>
            <a:endParaRPr lang="en-US"/>
          </a:p>
        </p:txBody>
      </p:sp>
      <p:sp>
        <p:nvSpPr>
          <p:cNvPr id="25" name="Text Placeholder 4"/>
          <p:cNvSpPr>
            <a:spLocks noGrp="1"/>
          </p:cNvSpPr>
          <p:nvPr>
            <p:ph type="body" sz="quarter" idx="16"/>
          </p:nvPr>
        </p:nvSpPr>
        <p:spPr>
          <a:xfrm>
            <a:off x="635039" y="1685925"/>
            <a:ext cx="10933074" cy="647700"/>
          </a:xfrm>
        </p:spPr>
        <p:txBody>
          <a:bodyPr/>
          <a:lstStyle>
            <a:lvl1pPr>
              <a:defRPr sz="1800">
                <a:solidFill>
                  <a:srgbClr val="000000"/>
                </a:solidFill>
              </a:defRPr>
            </a:lvl1pPr>
          </a:lstStyle>
          <a:p>
            <a:pPr lvl="0"/>
            <a:r>
              <a:rPr lang="en-US" dirty="0"/>
              <a:t>Click to edit Master text styles</a:t>
            </a:r>
          </a:p>
        </p:txBody>
      </p:sp>
      <p:sp>
        <p:nvSpPr>
          <p:cNvPr id="16" name="Slide Number Placeholder 5">
            <a:extLst>
              <a:ext uri="{FF2B5EF4-FFF2-40B4-BE49-F238E27FC236}">
                <a16:creationId xmlns:a16="http://schemas.microsoft.com/office/drawing/2014/main" id="{5BDEBCBA-8134-4944-8188-19CD8ABC8003}"/>
              </a:ext>
            </a:extLst>
          </p:cNvPr>
          <p:cNvSpPr>
            <a:spLocks noGrp="1"/>
          </p:cNvSpPr>
          <p:nvPr>
            <p:ph type="sldNum" sz="quarter" idx="17"/>
          </p:nvPr>
        </p:nvSpPr>
        <p:spPr/>
        <p:txBody>
          <a:bodyPr/>
          <a:lstStyle>
            <a:lvl1pPr algn="l">
              <a:defRPr sz="800" b="1">
                <a:solidFill>
                  <a:schemeClr val="tx2"/>
                </a:solidFill>
                <a:latin typeface="+mn-lt"/>
                <a:ea typeface="Lato Light" panose="020F0502020204030203" pitchFamily="34" charset="0"/>
                <a:cs typeface="Lato Light" panose="020F0502020204030203" pitchFamily="34" charset="0"/>
              </a:defRPr>
            </a:lvl1pPr>
          </a:lstStyle>
          <a:p>
            <a:pPr>
              <a:defRPr/>
            </a:pPr>
            <a:fld id="{E4B49527-27FA-4399-BC96-3AA70A78F6DA}" type="slidenum">
              <a:rPr lang="en-GB"/>
              <a:pPr>
                <a:defRPr/>
              </a:pPr>
              <a:t>‹#›</a:t>
            </a:fld>
            <a:endParaRPr lang="en-GB" dirty="0"/>
          </a:p>
        </p:txBody>
      </p:sp>
      <p:sp>
        <p:nvSpPr>
          <p:cNvPr id="17" name="Footer Placeholder 3">
            <a:extLst>
              <a:ext uri="{FF2B5EF4-FFF2-40B4-BE49-F238E27FC236}">
                <a16:creationId xmlns:a16="http://schemas.microsoft.com/office/drawing/2014/main" id="{32D54B41-C24D-4A3F-A7B3-F32665A82FEF}"/>
              </a:ext>
            </a:extLst>
          </p:cNvPr>
          <p:cNvSpPr>
            <a:spLocks noGrp="1"/>
          </p:cNvSpPr>
          <p:nvPr>
            <p:ph type="ftr" sz="quarter" idx="18"/>
          </p:nvPr>
        </p:nvSpPr>
        <p:spPr/>
        <p:txBody>
          <a:bodyPr/>
          <a:lstStyle>
            <a:lvl1pPr algn="r">
              <a:defRPr sz="700">
                <a:solidFill>
                  <a:schemeClr val="tx2"/>
                </a:solidFill>
              </a:defRPr>
            </a:lvl1pPr>
          </a:lstStyle>
          <a:p>
            <a:pPr>
              <a:defRPr/>
            </a:pPr>
            <a:r>
              <a:rPr lang="en-GB"/>
              <a:t>Get Started</a:t>
            </a:r>
            <a:endParaRPr lang="en-GB" dirty="0"/>
          </a:p>
        </p:txBody>
      </p:sp>
    </p:spTree>
    <p:extLst>
      <p:ext uri="{BB962C8B-B14F-4D97-AF65-F5344CB8AC3E}">
        <p14:creationId xmlns:p14="http://schemas.microsoft.com/office/powerpoint/2010/main" val="2883378342"/>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ample Boxed Text with Image x3">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3DA8211-2365-40B2-9ABF-70E962A993EA}"/>
              </a:ext>
            </a:extLst>
          </p:cNvPr>
          <p:cNvSpPr/>
          <p:nvPr userDrawn="1"/>
        </p:nvSpPr>
        <p:spPr>
          <a:xfrm>
            <a:off x="4376738" y="2478088"/>
            <a:ext cx="3446462" cy="1717675"/>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1" name="Rectangle 10">
            <a:extLst>
              <a:ext uri="{FF2B5EF4-FFF2-40B4-BE49-F238E27FC236}">
                <a16:creationId xmlns:a16="http://schemas.microsoft.com/office/drawing/2014/main" id="{50732C99-E669-4EF9-985B-A74B989E05DE}"/>
              </a:ext>
            </a:extLst>
          </p:cNvPr>
          <p:cNvSpPr/>
          <p:nvPr userDrawn="1"/>
        </p:nvSpPr>
        <p:spPr>
          <a:xfrm>
            <a:off x="8112125" y="2478088"/>
            <a:ext cx="3446463" cy="1717675"/>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2" name="Rectangle 11">
            <a:extLst>
              <a:ext uri="{FF2B5EF4-FFF2-40B4-BE49-F238E27FC236}">
                <a16:creationId xmlns:a16="http://schemas.microsoft.com/office/drawing/2014/main" id="{0426C76A-6491-4B08-A273-5C7AABCDA818}"/>
              </a:ext>
            </a:extLst>
          </p:cNvPr>
          <p:cNvSpPr/>
          <p:nvPr userDrawn="1"/>
        </p:nvSpPr>
        <p:spPr>
          <a:xfrm>
            <a:off x="641350" y="2478088"/>
            <a:ext cx="3446463" cy="1717675"/>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13" name="Picture 10">
            <a:extLst>
              <a:ext uri="{FF2B5EF4-FFF2-40B4-BE49-F238E27FC236}">
                <a16:creationId xmlns:a16="http://schemas.microsoft.com/office/drawing/2014/main" id="{22B34CF0-9F64-4173-8D4D-4CD8AE4E990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6300" y="2774950"/>
            <a:ext cx="5524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1">
            <a:extLst>
              <a:ext uri="{FF2B5EF4-FFF2-40B4-BE49-F238E27FC236}">
                <a16:creationId xmlns:a16="http://schemas.microsoft.com/office/drawing/2014/main" id="{5A1D8523-F597-4A75-9BB6-1EC8A5861B9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840413" y="2773363"/>
            <a:ext cx="552450"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2">
            <a:extLst>
              <a:ext uri="{FF2B5EF4-FFF2-40B4-BE49-F238E27FC236}">
                <a16:creationId xmlns:a16="http://schemas.microsoft.com/office/drawing/2014/main" id="{33E66DC0-E237-4D4B-AED3-96CE19CABFC6}"/>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585325" y="2760663"/>
            <a:ext cx="5524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624468" y="417601"/>
            <a:ext cx="10934001" cy="944475"/>
          </a:xfrm>
        </p:spPr>
        <p:txBody>
          <a:bodyPr/>
          <a:lstStyle>
            <a:lvl1pPr>
              <a:defRPr sz="3600"/>
            </a:lvl1pPr>
          </a:lstStyle>
          <a:p>
            <a:r>
              <a:rPr lang="en-US" dirty="0"/>
              <a:t>Click to edit Master title style</a:t>
            </a:r>
          </a:p>
        </p:txBody>
      </p:sp>
      <p:sp>
        <p:nvSpPr>
          <p:cNvPr id="9" name="Text Placeholder 8"/>
          <p:cNvSpPr>
            <a:spLocks noGrp="1"/>
          </p:cNvSpPr>
          <p:nvPr>
            <p:ph type="body" sz="quarter" idx="11"/>
          </p:nvPr>
        </p:nvSpPr>
        <p:spPr>
          <a:xfrm>
            <a:off x="823643" y="3603583"/>
            <a:ext cx="3149600" cy="440127"/>
          </a:xfrm>
        </p:spPr>
        <p:txBody>
          <a:bodyPr spcCol="0" anchor="b"/>
          <a:lstStyle>
            <a:lvl1pPr algn="ctr">
              <a:lnSpc>
                <a:spcPts val="1400"/>
              </a:lnSpc>
              <a:spcBef>
                <a:spcPts val="0"/>
              </a:spcBef>
              <a:spcAft>
                <a:spcPts val="0"/>
              </a:spcAft>
              <a:defRPr sz="1600" b="0">
                <a:solidFill>
                  <a:srgbClr val="000000"/>
                </a:solidFill>
              </a:defRPr>
            </a:lvl1pPr>
            <a:lvl2pPr marL="0" indent="0">
              <a:lnSpc>
                <a:spcPts val="1400"/>
              </a:lnSpc>
              <a:spcBef>
                <a:spcPts val="0"/>
              </a:spcBef>
              <a:spcAft>
                <a:spcPts val="0"/>
              </a:spcAft>
              <a:buNone/>
              <a:defRPr sz="1200" spc="0" baseline="0">
                <a:solidFill>
                  <a:srgbClr val="000000"/>
                </a:solidFill>
              </a:defRPr>
            </a:lvl2pPr>
            <a:lvl3pPr marL="85725" indent="-85725">
              <a:lnSpc>
                <a:spcPts val="1400"/>
              </a:lnSpc>
              <a:spcBef>
                <a:spcPts val="0"/>
              </a:spcBef>
              <a:spcAft>
                <a:spcPts val="0"/>
              </a:spcAft>
              <a:buClr>
                <a:schemeClr val="bg2"/>
              </a:buClr>
              <a:buFont typeface="Arial" panose="020B0604020202020204" pitchFamily="34" charset="0"/>
              <a:buChar char="-"/>
              <a:defRPr sz="1200">
                <a:solidFill>
                  <a:srgbClr val="000000"/>
                </a:solidFill>
              </a:defRPr>
            </a:lvl3pPr>
            <a:lvl4pPr>
              <a:lnSpc>
                <a:spcPts val="1300"/>
              </a:lnSpc>
              <a:spcBef>
                <a:spcPts val="0"/>
              </a:spcBef>
              <a:spcAft>
                <a:spcPts val="0"/>
              </a:spcAft>
              <a:defRPr sz="1000"/>
            </a:lvl4pPr>
            <a:lvl5pPr>
              <a:lnSpc>
                <a:spcPts val="1300"/>
              </a:lnSpc>
              <a:spcBef>
                <a:spcPts val="0"/>
              </a:spcBef>
              <a:spcAft>
                <a:spcPts val="0"/>
              </a:spcAft>
              <a:defRPr sz="1000"/>
            </a:lvl5pPr>
          </a:lstStyle>
          <a:p>
            <a:pPr lvl="0"/>
            <a:r>
              <a:rPr lang="en-US"/>
              <a:t>Click to edit Master text styles</a:t>
            </a:r>
          </a:p>
        </p:txBody>
      </p:sp>
      <p:sp>
        <p:nvSpPr>
          <p:cNvPr id="25" name="Text Placeholder 4"/>
          <p:cNvSpPr>
            <a:spLocks noGrp="1"/>
          </p:cNvSpPr>
          <p:nvPr>
            <p:ph type="body" sz="quarter" idx="16"/>
          </p:nvPr>
        </p:nvSpPr>
        <p:spPr>
          <a:xfrm>
            <a:off x="635040" y="1685925"/>
            <a:ext cx="10923430" cy="647700"/>
          </a:xfrm>
        </p:spPr>
        <p:txBody>
          <a:bodyPr/>
          <a:lstStyle>
            <a:lvl1pPr>
              <a:defRPr sz="1800">
                <a:solidFill>
                  <a:srgbClr val="000000"/>
                </a:solidFill>
              </a:defRPr>
            </a:lvl1pPr>
          </a:lstStyle>
          <a:p>
            <a:pPr lvl="0"/>
            <a:r>
              <a:rPr lang="en-US" dirty="0"/>
              <a:t>Click to edit Master text styles</a:t>
            </a:r>
          </a:p>
        </p:txBody>
      </p:sp>
      <p:sp>
        <p:nvSpPr>
          <p:cNvPr id="16" name="Picture Placeholder 5"/>
          <p:cNvSpPr>
            <a:spLocks noGrp="1"/>
          </p:cNvSpPr>
          <p:nvPr>
            <p:ph type="pic" sz="quarter" idx="17"/>
          </p:nvPr>
        </p:nvSpPr>
        <p:spPr>
          <a:xfrm>
            <a:off x="640755" y="4167534"/>
            <a:ext cx="3446400" cy="1752600"/>
          </a:xfrm>
          <a:solidFill>
            <a:srgbClr val="BBBBBB"/>
          </a:solidFill>
        </p:spPr>
        <p:txBody>
          <a:bodyPr tIns="1152000" rtlCol="0">
            <a:noAutofit/>
          </a:bodyPr>
          <a:lstStyle>
            <a:lvl1pPr algn="ctr">
              <a:defRPr sz="1000" b="0"/>
            </a:lvl1pPr>
          </a:lstStyle>
          <a:p>
            <a:pPr lvl="0"/>
            <a:r>
              <a:rPr lang="en-US" noProof="0"/>
              <a:t>Click icon to add picture</a:t>
            </a:r>
            <a:endParaRPr lang="en-US" noProof="0" dirty="0"/>
          </a:p>
        </p:txBody>
      </p:sp>
      <p:sp>
        <p:nvSpPr>
          <p:cNvPr id="27" name="Text Placeholder 8"/>
          <p:cNvSpPr>
            <a:spLocks noGrp="1"/>
          </p:cNvSpPr>
          <p:nvPr>
            <p:ph type="body" sz="quarter" idx="18"/>
          </p:nvPr>
        </p:nvSpPr>
        <p:spPr>
          <a:xfrm>
            <a:off x="4559300" y="3603583"/>
            <a:ext cx="3149600" cy="440127"/>
          </a:xfrm>
        </p:spPr>
        <p:txBody>
          <a:bodyPr spcCol="0" anchor="b"/>
          <a:lstStyle>
            <a:lvl1pPr algn="ctr">
              <a:lnSpc>
                <a:spcPts val="1400"/>
              </a:lnSpc>
              <a:spcBef>
                <a:spcPts val="0"/>
              </a:spcBef>
              <a:spcAft>
                <a:spcPts val="0"/>
              </a:spcAft>
              <a:defRPr sz="1600" b="0">
                <a:solidFill>
                  <a:srgbClr val="000000"/>
                </a:solidFill>
              </a:defRPr>
            </a:lvl1pPr>
            <a:lvl2pPr marL="0" indent="0">
              <a:lnSpc>
                <a:spcPts val="1400"/>
              </a:lnSpc>
              <a:spcBef>
                <a:spcPts val="0"/>
              </a:spcBef>
              <a:spcAft>
                <a:spcPts val="0"/>
              </a:spcAft>
              <a:buNone/>
              <a:defRPr sz="1200" spc="0" baseline="0">
                <a:solidFill>
                  <a:srgbClr val="000000"/>
                </a:solidFill>
              </a:defRPr>
            </a:lvl2pPr>
            <a:lvl3pPr marL="85725" indent="-85725">
              <a:lnSpc>
                <a:spcPts val="1400"/>
              </a:lnSpc>
              <a:spcBef>
                <a:spcPts val="0"/>
              </a:spcBef>
              <a:spcAft>
                <a:spcPts val="0"/>
              </a:spcAft>
              <a:buClr>
                <a:schemeClr val="bg2"/>
              </a:buClr>
              <a:buFont typeface="Arial" panose="020B0604020202020204" pitchFamily="34" charset="0"/>
              <a:buChar char="-"/>
              <a:defRPr sz="1200">
                <a:solidFill>
                  <a:srgbClr val="000000"/>
                </a:solidFill>
              </a:defRPr>
            </a:lvl3pPr>
            <a:lvl4pPr>
              <a:lnSpc>
                <a:spcPts val="1300"/>
              </a:lnSpc>
              <a:spcBef>
                <a:spcPts val="0"/>
              </a:spcBef>
              <a:spcAft>
                <a:spcPts val="0"/>
              </a:spcAft>
              <a:defRPr sz="1000"/>
            </a:lvl4pPr>
            <a:lvl5pPr>
              <a:lnSpc>
                <a:spcPts val="1300"/>
              </a:lnSpc>
              <a:spcBef>
                <a:spcPts val="0"/>
              </a:spcBef>
              <a:spcAft>
                <a:spcPts val="0"/>
              </a:spcAft>
              <a:defRPr sz="1000"/>
            </a:lvl5pPr>
          </a:lstStyle>
          <a:p>
            <a:pPr lvl="0"/>
            <a:r>
              <a:rPr lang="en-US"/>
              <a:t>Click to edit Master text styles</a:t>
            </a:r>
          </a:p>
        </p:txBody>
      </p:sp>
      <p:sp>
        <p:nvSpPr>
          <p:cNvPr id="28" name="Picture Placeholder 5"/>
          <p:cNvSpPr>
            <a:spLocks noGrp="1"/>
          </p:cNvSpPr>
          <p:nvPr>
            <p:ph type="pic" sz="quarter" idx="19"/>
          </p:nvPr>
        </p:nvSpPr>
        <p:spPr>
          <a:xfrm>
            <a:off x="4376412" y="4167534"/>
            <a:ext cx="3446400" cy="1752600"/>
          </a:xfrm>
          <a:solidFill>
            <a:srgbClr val="BBBBBB"/>
          </a:solidFill>
        </p:spPr>
        <p:txBody>
          <a:bodyPr tIns="1152000" rtlCol="0">
            <a:noAutofit/>
          </a:bodyPr>
          <a:lstStyle>
            <a:lvl1pPr algn="ctr">
              <a:defRPr sz="1000" b="0"/>
            </a:lvl1pPr>
          </a:lstStyle>
          <a:p>
            <a:pPr lvl="0"/>
            <a:r>
              <a:rPr lang="en-US" noProof="0"/>
              <a:t>Click icon to add picture</a:t>
            </a:r>
            <a:endParaRPr lang="en-US" noProof="0" dirty="0"/>
          </a:p>
        </p:txBody>
      </p:sp>
      <p:sp>
        <p:nvSpPr>
          <p:cNvPr id="31" name="Text Placeholder 8"/>
          <p:cNvSpPr>
            <a:spLocks noGrp="1"/>
          </p:cNvSpPr>
          <p:nvPr>
            <p:ph type="body" sz="quarter" idx="20"/>
          </p:nvPr>
        </p:nvSpPr>
        <p:spPr>
          <a:xfrm>
            <a:off x="8294957" y="3603583"/>
            <a:ext cx="3149600" cy="440127"/>
          </a:xfrm>
        </p:spPr>
        <p:txBody>
          <a:bodyPr spcCol="0" anchor="b"/>
          <a:lstStyle>
            <a:lvl1pPr algn="ctr">
              <a:lnSpc>
                <a:spcPts val="1400"/>
              </a:lnSpc>
              <a:spcBef>
                <a:spcPts val="0"/>
              </a:spcBef>
              <a:spcAft>
                <a:spcPts val="0"/>
              </a:spcAft>
              <a:defRPr sz="1600" b="0">
                <a:solidFill>
                  <a:srgbClr val="000000"/>
                </a:solidFill>
              </a:defRPr>
            </a:lvl1pPr>
            <a:lvl2pPr marL="0" indent="0">
              <a:lnSpc>
                <a:spcPts val="1400"/>
              </a:lnSpc>
              <a:spcBef>
                <a:spcPts val="0"/>
              </a:spcBef>
              <a:spcAft>
                <a:spcPts val="0"/>
              </a:spcAft>
              <a:buNone/>
              <a:defRPr sz="1200" spc="0" baseline="0">
                <a:solidFill>
                  <a:srgbClr val="000000"/>
                </a:solidFill>
              </a:defRPr>
            </a:lvl2pPr>
            <a:lvl3pPr marL="85725" indent="-85725">
              <a:lnSpc>
                <a:spcPts val="1400"/>
              </a:lnSpc>
              <a:spcBef>
                <a:spcPts val="0"/>
              </a:spcBef>
              <a:spcAft>
                <a:spcPts val="0"/>
              </a:spcAft>
              <a:buClr>
                <a:schemeClr val="bg2"/>
              </a:buClr>
              <a:buFont typeface="Arial" panose="020B0604020202020204" pitchFamily="34" charset="0"/>
              <a:buChar char="-"/>
              <a:defRPr sz="1200">
                <a:solidFill>
                  <a:srgbClr val="000000"/>
                </a:solidFill>
              </a:defRPr>
            </a:lvl3pPr>
            <a:lvl4pPr>
              <a:lnSpc>
                <a:spcPts val="1300"/>
              </a:lnSpc>
              <a:spcBef>
                <a:spcPts val="0"/>
              </a:spcBef>
              <a:spcAft>
                <a:spcPts val="0"/>
              </a:spcAft>
              <a:defRPr sz="1000"/>
            </a:lvl4pPr>
            <a:lvl5pPr>
              <a:lnSpc>
                <a:spcPts val="1300"/>
              </a:lnSpc>
              <a:spcBef>
                <a:spcPts val="0"/>
              </a:spcBef>
              <a:spcAft>
                <a:spcPts val="0"/>
              </a:spcAft>
              <a:defRPr sz="1000"/>
            </a:lvl5pPr>
          </a:lstStyle>
          <a:p>
            <a:pPr lvl="0"/>
            <a:r>
              <a:rPr lang="en-US"/>
              <a:t>Click to edit Master text styles</a:t>
            </a:r>
          </a:p>
        </p:txBody>
      </p:sp>
      <p:sp>
        <p:nvSpPr>
          <p:cNvPr id="32" name="Picture Placeholder 5"/>
          <p:cNvSpPr>
            <a:spLocks noGrp="1"/>
          </p:cNvSpPr>
          <p:nvPr>
            <p:ph type="pic" sz="quarter" idx="21"/>
          </p:nvPr>
        </p:nvSpPr>
        <p:spPr>
          <a:xfrm>
            <a:off x="8112069" y="4167534"/>
            <a:ext cx="3446400" cy="1752600"/>
          </a:xfrm>
          <a:solidFill>
            <a:srgbClr val="BBBBBB"/>
          </a:solidFill>
        </p:spPr>
        <p:txBody>
          <a:bodyPr tIns="1152000" rtlCol="0">
            <a:noAutofit/>
          </a:bodyPr>
          <a:lstStyle>
            <a:lvl1pPr algn="ctr">
              <a:defRPr sz="1000" b="0"/>
            </a:lvl1pPr>
          </a:lstStyle>
          <a:p>
            <a:pPr lvl="0"/>
            <a:r>
              <a:rPr lang="en-US" noProof="0"/>
              <a:t>Click icon to add picture</a:t>
            </a:r>
            <a:endParaRPr lang="en-US" noProof="0" dirty="0"/>
          </a:p>
        </p:txBody>
      </p:sp>
      <p:sp>
        <p:nvSpPr>
          <p:cNvPr id="17" name="Slide Number Placeholder 5">
            <a:extLst>
              <a:ext uri="{FF2B5EF4-FFF2-40B4-BE49-F238E27FC236}">
                <a16:creationId xmlns:a16="http://schemas.microsoft.com/office/drawing/2014/main" id="{AE2A8D26-1EED-4634-9A03-57341FEEFA76}"/>
              </a:ext>
            </a:extLst>
          </p:cNvPr>
          <p:cNvSpPr>
            <a:spLocks noGrp="1"/>
          </p:cNvSpPr>
          <p:nvPr>
            <p:ph type="sldNum" sz="quarter" idx="22"/>
          </p:nvPr>
        </p:nvSpPr>
        <p:spPr/>
        <p:txBody>
          <a:bodyPr/>
          <a:lstStyle>
            <a:lvl1pPr algn="l">
              <a:defRPr sz="800" b="1">
                <a:solidFill>
                  <a:schemeClr val="tx2"/>
                </a:solidFill>
                <a:latin typeface="+mn-lt"/>
                <a:ea typeface="Lato Light" panose="020F0502020204030203" pitchFamily="34" charset="0"/>
                <a:cs typeface="Lato Light" panose="020F0502020204030203" pitchFamily="34" charset="0"/>
              </a:defRPr>
            </a:lvl1pPr>
          </a:lstStyle>
          <a:p>
            <a:pPr>
              <a:defRPr/>
            </a:pPr>
            <a:fld id="{311235E3-7A18-45AB-B1B8-5E62C6E51285}" type="slidenum">
              <a:rPr lang="en-GB"/>
              <a:pPr>
                <a:defRPr/>
              </a:pPr>
              <a:t>‹#›</a:t>
            </a:fld>
            <a:endParaRPr lang="en-GB" dirty="0"/>
          </a:p>
        </p:txBody>
      </p:sp>
      <p:sp>
        <p:nvSpPr>
          <p:cNvPr id="18" name="Footer Placeholder 3">
            <a:extLst>
              <a:ext uri="{FF2B5EF4-FFF2-40B4-BE49-F238E27FC236}">
                <a16:creationId xmlns:a16="http://schemas.microsoft.com/office/drawing/2014/main" id="{BD94F30D-E2AA-4183-9EE7-11F9D1064309}"/>
              </a:ext>
            </a:extLst>
          </p:cNvPr>
          <p:cNvSpPr>
            <a:spLocks noGrp="1"/>
          </p:cNvSpPr>
          <p:nvPr>
            <p:ph type="ftr" sz="quarter" idx="23"/>
          </p:nvPr>
        </p:nvSpPr>
        <p:spPr/>
        <p:txBody>
          <a:bodyPr/>
          <a:lstStyle>
            <a:lvl1pPr algn="r">
              <a:defRPr sz="700">
                <a:solidFill>
                  <a:schemeClr val="tx2"/>
                </a:solidFill>
              </a:defRPr>
            </a:lvl1pPr>
          </a:lstStyle>
          <a:p>
            <a:pPr>
              <a:defRPr/>
            </a:pPr>
            <a:r>
              <a:rPr lang="en-GB"/>
              <a:t>Get Started</a:t>
            </a:r>
            <a:endParaRPr lang="en-GB" dirty="0"/>
          </a:p>
        </p:txBody>
      </p:sp>
    </p:spTree>
    <p:extLst>
      <p:ext uri="{BB962C8B-B14F-4D97-AF65-F5344CB8AC3E}">
        <p14:creationId xmlns:p14="http://schemas.microsoft.com/office/powerpoint/2010/main" val="257421853"/>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3888" y="417600"/>
            <a:ext cx="10944225" cy="1096875"/>
          </a:xfrm>
        </p:spPr>
        <p:txBody>
          <a:bodyPr/>
          <a:lstStyle>
            <a:lvl1pPr>
              <a:defRPr sz="3600"/>
            </a:lvl1pPr>
          </a:lstStyle>
          <a:p>
            <a:r>
              <a:rPr lang="en-US"/>
              <a:t>Click to edit Master title style</a:t>
            </a:r>
            <a:endParaRPr lang="en-GB"/>
          </a:p>
        </p:txBody>
      </p:sp>
      <p:sp>
        <p:nvSpPr>
          <p:cNvPr id="5" name="Text Placeholder 4"/>
          <p:cNvSpPr>
            <a:spLocks noGrp="1"/>
          </p:cNvSpPr>
          <p:nvPr>
            <p:ph type="body" sz="quarter" idx="10"/>
          </p:nvPr>
        </p:nvSpPr>
        <p:spPr>
          <a:xfrm>
            <a:off x="623889" y="1704976"/>
            <a:ext cx="8888102" cy="3171825"/>
          </a:xfrm>
        </p:spPr>
        <p:txBody>
          <a:bodyPr/>
          <a:lstStyle>
            <a:lvl1pPr>
              <a:defRPr sz="1800">
                <a:solidFill>
                  <a:srgbClr val="000000"/>
                </a:solidFill>
              </a:defRPr>
            </a:lvl1pPr>
            <a:lvl2pPr>
              <a:defRPr sz="1800">
                <a:solidFill>
                  <a:srgbClr val="000000"/>
                </a:solidFill>
              </a:defRPr>
            </a:lvl2pPr>
            <a:lvl3pPr>
              <a:defRPr sz="1800">
                <a:solidFill>
                  <a:srgbClr val="000000"/>
                </a:solidFill>
              </a:defRPr>
            </a:lvl3pPr>
          </a:lstStyle>
          <a:p>
            <a:pPr lvl="0"/>
            <a:r>
              <a:rPr lang="en-US" dirty="0"/>
              <a:t>Click to edit Master text styles</a:t>
            </a:r>
          </a:p>
          <a:p>
            <a:pPr lvl="1"/>
            <a:r>
              <a:rPr lang="en-US" dirty="0"/>
              <a:t>Second level</a:t>
            </a:r>
          </a:p>
          <a:p>
            <a:pPr lvl="2"/>
            <a:r>
              <a:rPr lang="en-US" dirty="0"/>
              <a:t>Third level</a:t>
            </a:r>
          </a:p>
        </p:txBody>
      </p:sp>
      <p:sp>
        <p:nvSpPr>
          <p:cNvPr id="4" name="Slide Number Placeholder 5">
            <a:extLst>
              <a:ext uri="{FF2B5EF4-FFF2-40B4-BE49-F238E27FC236}">
                <a16:creationId xmlns:a16="http://schemas.microsoft.com/office/drawing/2014/main" id="{FFC11F5C-A80D-477E-A4F5-F4520D00D205}"/>
              </a:ext>
            </a:extLst>
          </p:cNvPr>
          <p:cNvSpPr>
            <a:spLocks noGrp="1"/>
          </p:cNvSpPr>
          <p:nvPr>
            <p:ph type="sldNum" sz="quarter" idx="11"/>
          </p:nvPr>
        </p:nvSpPr>
        <p:spPr/>
        <p:txBody>
          <a:bodyPr/>
          <a:lstStyle>
            <a:lvl1pPr>
              <a:defRPr/>
            </a:lvl1pPr>
          </a:lstStyle>
          <a:p>
            <a:pPr>
              <a:defRPr/>
            </a:pPr>
            <a:fld id="{18D0D943-1206-4DB7-B8C7-373FCC68C207}" type="slidenum">
              <a:rPr lang="en-GB"/>
              <a:pPr>
                <a:defRPr/>
              </a:pPr>
              <a:t>‹#›</a:t>
            </a:fld>
            <a:endParaRPr lang="en-GB" dirty="0"/>
          </a:p>
        </p:txBody>
      </p:sp>
      <p:sp>
        <p:nvSpPr>
          <p:cNvPr id="6" name="Footer Placeholder 3">
            <a:extLst>
              <a:ext uri="{FF2B5EF4-FFF2-40B4-BE49-F238E27FC236}">
                <a16:creationId xmlns:a16="http://schemas.microsoft.com/office/drawing/2014/main" id="{32599591-1EE1-42F2-BADA-73139269F5AF}"/>
              </a:ext>
            </a:extLst>
          </p:cNvPr>
          <p:cNvSpPr>
            <a:spLocks noGrp="1"/>
          </p:cNvSpPr>
          <p:nvPr>
            <p:ph type="ftr" sz="quarter" idx="12"/>
          </p:nvPr>
        </p:nvSpPr>
        <p:spPr/>
        <p:txBody>
          <a:bodyPr/>
          <a:lstStyle>
            <a:lvl1pPr>
              <a:defRPr/>
            </a:lvl1pPr>
          </a:lstStyle>
          <a:p>
            <a:pPr>
              <a:defRPr/>
            </a:pPr>
            <a:r>
              <a:rPr lang="en-GB"/>
              <a:t>Get Started</a:t>
            </a:r>
            <a:endParaRPr lang="en-GB" dirty="0"/>
          </a:p>
        </p:txBody>
      </p:sp>
    </p:spTree>
    <p:extLst>
      <p:ext uri="{BB962C8B-B14F-4D97-AF65-F5344CB8AC3E}">
        <p14:creationId xmlns:p14="http://schemas.microsoft.com/office/powerpoint/2010/main" val="2364982749"/>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umbered">
    <p:spTree>
      <p:nvGrpSpPr>
        <p:cNvPr id="1" name=""/>
        <p:cNvGrpSpPr/>
        <p:nvPr/>
      </p:nvGrpSpPr>
      <p:grpSpPr>
        <a:xfrm>
          <a:off x="0" y="0"/>
          <a:ext cx="0" cy="0"/>
          <a:chOff x="0" y="0"/>
          <a:chExt cx="0" cy="0"/>
        </a:xfrm>
      </p:grpSpPr>
      <p:sp>
        <p:nvSpPr>
          <p:cNvPr id="2" name="Title 1"/>
          <p:cNvSpPr>
            <a:spLocks noGrp="1"/>
          </p:cNvSpPr>
          <p:nvPr>
            <p:ph type="title"/>
          </p:nvPr>
        </p:nvSpPr>
        <p:spPr>
          <a:xfrm>
            <a:off x="623888" y="417600"/>
            <a:ext cx="10944225" cy="1115925"/>
          </a:xfrm>
        </p:spPr>
        <p:txBody>
          <a:bodyPr/>
          <a:lstStyle>
            <a:lvl1pPr>
              <a:defRPr sz="3600"/>
            </a:lvl1pPr>
          </a:lstStyle>
          <a:p>
            <a:r>
              <a:rPr lang="en-US" dirty="0"/>
              <a:t>Click to edit Master title style</a:t>
            </a:r>
            <a:endParaRPr lang="en-GB" dirty="0"/>
          </a:p>
        </p:txBody>
      </p:sp>
      <p:sp>
        <p:nvSpPr>
          <p:cNvPr id="4" name="Text Placeholder 3"/>
          <p:cNvSpPr>
            <a:spLocks noGrp="1"/>
          </p:cNvSpPr>
          <p:nvPr>
            <p:ph type="body" sz="quarter" idx="10"/>
          </p:nvPr>
        </p:nvSpPr>
        <p:spPr>
          <a:xfrm>
            <a:off x="623887" y="1809750"/>
            <a:ext cx="8910405" cy="3781425"/>
          </a:xfrm>
        </p:spPr>
        <p:txBody>
          <a:bodyPr/>
          <a:lstStyle>
            <a:lvl1pPr marL="238125" indent="-238125">
              <a:spcBef>
                <a:spcPts val="1134"/>
              </a:spcBef>
              <a:buFont typeface="+mj-lt"/>
              <a:buAutoNum type="arabicPeriod"/>
              <a:defRPr sz="1800" b="1">
                <a:solidFill>
                  <a:schemeClr val="tx1"/>
                </a:solidFill>
              </a:defRPr>
            </a:lvl1pPr>
            <a:lvl2pPr marL="428625" indent="-180975">
              <a:buFont typeface="Arial" panose="020B0604020202020204" pitchFamily="34" charset="0"/>
              <a:buChar char="‒"/>
              <a:defRPr sz="1800">
                <a:solidFill>
                  <a:srgbClr val="000000"/>
                </a:solidFill>
              </a:defRPr>
            </a:lvl2pPr>
            <a:lvl3pPr marL="628650" indent="-209550">
              <a:defRPr sz="1800">
                <a:solidFill>
                  <a:srgbClr val="000000"/>
                </a:solidFill>
              </a:defRPr>
            </a:lvl3pPr>
          </a:lstStyle>
          <a:p>
            <a:pPr lvl="0"/>
            <a:r>
              <a:rPr lang="en-US" dirty="0"/>
              <a:t>Click to edit Master text styles</a:t>
            </a:r>
          </a:p>
          <a:p>
            <a:pPr lvl="1"/>
            <a:r>
              <a:rPr lang="en-US" dirty="0"/>
              <a:t>Second level</a:t>
            </a:r>
          </a:p>
          <a:p>
            <a:pPr lvl="2"/>
            <a:r>
              <a:rPr lang="en-US" dirty="0"/>
              <a:t>Third level</a:t>
            </a:r>
          </a:p>
        </p:txBody>
      </p:sp>
      <p:sp>
        <p:nvSpPr>
          <p:cNvPr id="5" name="Slide Number Placeholder 5">
            <a:extLst>
              <a:ext uri="{FF2B5EF4-FFF2-40B4-BE49-F238E27FC236}">
                <a16:creationId xmlns:a16="http://schemas.microsoft.com/office/drawing/2014/main" id="{CDE5D3E3-205B-4298-87D1-82E5099719C7}"/>
              </a:ext>
            </a:extLst>
          </p:cNvPr>
          <p:cNvSpPr>
            <a:spLocks noGrp="1"/>
          </p:cNvSpPr>
          <p:nvPr>
            <p:ph type="sldNum" sz="quarter" idx="11"/>
          </p:nvPr>
        </p:nvSpPr>
        <p:spPr/>
        <p:txBody>
          <a:bodyPr/>
          <a:lstStyle>
            <a:lvl1pPr>
              <a:defRPr/>
            </a:lvl1pPr>
          </a:lstStyle>
          <a:p>
            <a:pPr>
              <a:defRPr/>
            </a:pPr>
            <a:fld id="{5C37CA89-9718-49DD-9D1C-7AE70AF16CB3}" type="slidenum">
              <a:rPr lang="en-GB"/>
              <a:pPr>
                <a:defRPr/>
              </a:pPr>
              <a:t>‹#›</a:t>
            </a:fld>
            <a:endParaRPr lang="en-GB" dirty="0"/>
          </a:p>
        </p:txBody>
      </p:sp>
      <p:sp>
        <p:nvSpPr>
          <p:cNvPr id="6" name="Footer Placeholder 3">
            <a:extLst>
              <a:ext uri="{FF2B5EF4-FFF2-40B4-BE49-F238E27FC236}">
                <a16:creationId xmlns:a16="http://schemas.microsoft.com/office/drawing/2014/main" id="{BF34096C-1003-4C33-A2D3-8D8AD782B9A4}"/>
              </a:ext>
            </a:extLst>
          </p:cNvPr>
          <p:cNvSpPr>
            <a:spLocks noGrp="1"/>
          </p:cNvSpPr>
          <p:nvPr>
            <p:ph type="ftr" sz="quarter" idx="12"/>
          </p:nvPr>
        </p:nvSpPr>
        <p:spPr/>
        <p:txBody>
          <a:bodyPr/>
          <a:lstStyle>
            <a:lvl1pPr>
              <a:defRPr/>
            </a:lvl1pPr>
          </a:lstStyle>
          <a:p>
            <a:pPr>
              <a:defRPr/>
            </a:pPr>
            <a:r>
              <a:rPr lang="en-GB"/>
              <a:t>Get Started</a:t>
            </a:r>
            <a:endParaRPr lang="en-GB" dirty="0"/>
          </a:p>
        </p:txBody>
      </p:sp>
    </p:spTree>
    <p:extLst>
      <p:ext uri="{BB962C8B-B14F-4D97-AF65-F5344CB8AC3E}">
        <p14:creationId xmlns:p14="http://schemas.microsoft.com/office/powerpoint/2010/main" val="419695131"/>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fographic x3">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9AE7F79A-CCE2-4174-B788-CA88904A7E14}"/>
              </a:ext>
            </a:extLst>
          </p:cNvPr>
          <p:cNvCxnSpPr/>
          <p:nvPr userDrawn="1"/>
        </p:nvCxnSpPr>
        <p:spPr>
          <a:xfrm>
            <a:off x="622300" y="6124575"/>
            <a:ext cx="10944225"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3888" y="417600"/>
            <a:ext cx="10944225" cy="1030200"/>
          </a:xfrm>
        </p:spPr>
        <p:txBody>
          <a:bodyPr/>
          <a:lstStyle>
            <a:lvl1pPr>
              <a:defRPr sz="3600"/>
            </a:lvl1pPr>
          </a:lstStyle>
          <a:p>
            <a:r>
              <a:rPr lang="en-US"/>
              <a:t>Click to edit Master title style</a:t>
            </a:r>
            <a:endParaRPr lang="en-GB"/>
          </a:p>
        </p:txBody>
      </p:sp>
      <p:sp>
        <p:nvSpPr>
          <p:cNvPr id="5" name="Picture Placeholder 4"/>
          <p:cNvSpPr>
            <a:spLocks noGrp="1"/>
          </p:cNvSpPr>
          <p:nvPr>
            <p:ph type="pic" sz="quarter" idx="10"/>
          </p:nvPr>
        </p:nvSpPr>
        <p:spPr>
          <a:xfrm>
            <a:off x="1115485" y="2514601"/>
            <a:ext cx="2645833" cy="1319213"/>
          </a:xfrm>
          <a:solidFill>
            <a:srgbClr val="BBBBBB"/>
          </a:solidFill>
        </p:spPr>
        <p:txBody>
          <a:bodyPr tIns="648000" rtlCol="0" anchor="ctr">
            <a:noAutofit/>
          </a:bodyPr>
          <a:lstStyle>
            <a:lvl1pPr algn="ctr">
              <a:lnSpc>
                <a:spcPts val="1200"/>
              </a:lnSpc>
              <a:defRPr sz="1050">
                <a:solidFill>
                  <a:schemeClr val="bg2"/>
                </a:solidFill>
              </a:defRPr>
            </a:lvl1pPr>
          </a:lstStyle>
          <a:p>
            <a:pPr lvl="0"/>
            <a:r>
              <a:rPr lang="en-US" noProof="0"/>
              <a:t>Click icon to add picture</a:t>
            </a:r>
          </a:p>
        </p:txBody>
      </p:sp>
      <p:sp>
        <p:nvSpPr>
          <p:cNvPr id="11" name="Text Placeholder 10"/>
          <p:cNvSpPr>
            <a:spLocks noGrp="1"/>
          </p:cNvSpPr>
          <p:nvPr>
            <p:ph type="body" sz="quarter" idx="11"/>
          </p:nvPr>
        </p:nvSpPr>
        <p:spPr>
          <a:xfrm>
            <a:off x="1107018" y="4425950"/>
            <a:ext cx="2654300" cy="979488"/>
          </a:xfrm>
        </p:spPr>
        <p:txBody>
          <a:bodyPr/>
          <a:lstStyle>
            <a:lvl1pPr algn="ctr">
              <a:lnSpc>
                <a:spcPts val="1700"/>
              </a:lnSpc>
              <a:spcAft>
                <a:spcPts val="800"/>
              </a:spcAft>
              <a:defRPr sz="1500" b="1">
                <a:solidFill>
                  <a:schemeClr val="tx2"/>
                </a:solidFill>
              </a:defRPr>
            </a:lvl1pPr>
            <a:lvl2pPr marL="0" indent="0" algn="ctr">
              <a:lnSpc>
                <a:spcPts val="1100"/>
              </a:lnSpc>
              <a:buNone/>
              <a:defRPr sz="1000" i="0">
                <a:solidFill>
                  <a:schemeClr val="bg2"/>
                </a:solidFill>
              </a:defRPr>
            </a:lvl2pPr>
          </a:lstStyle>
          <a:p>
            <a:pPr lvl="0"/>
            <a:r>
              <a:rPr lang="en-US" dirty="0"/>
              <a:t>Click to edit Master text styles</a:t>
            </a:r>
          </a:p>
          <a:p>
            <a:pPr lvl="1"/>
            <a:r>
              <a:rPr lang="en-US" dirty="0"/>
              <a:t>Second level</a:t>
            </a:r>
          </a:p>
        </p:txBody>
      </p:sp>
      <p:sp>
        <p:nvSpPr>
          <p:cNvPr id="13" name="Text Placeholder 12"/>
          <p:cNvSpPr>
            <a:spLocks noGrp="1"/>
          </p:cNvSpPr>
          <p:nvPr>
            <p:ph type="body" sz="quarter" idx="12"/>
          </p:nvPr>
        </p:nvSpPr>
        <p:spPr>
          <a:xfrm>
            <a:off x="1115485" y="3924926"/>
            <a:ext cx="2645833" cy="418474"/>
          </a:xfrm>
        </p:spPr>
        <p:txBody>
          <a:bodyPr/>
          <a:lstStyle>
            <a:lvl1pPr algn="ctr">
              <a:lnSpc>
                <a:spcPts val="4000"/>
              </a:lnSpc>
              <a:defRPr sz="3400" b="1">
                <a:solidFill>
                  <a:schemeClr val="tx2"/>
                </a:solidFill>
                <a:latin typeface="+mn-lt"/>
              </a:defRPr>
            </a:lvl1pPr>
          </a:lstStyle>
          <a:p>
            <a:pPr lvl="0"/>
            <a:r>
              <a:rPr lang="en-US"/>
              <a:t>Click</a:t>
            </a:r>
          </a:p>
        </p:txBody>
      </p:sp>
      <p:sp>
        <p:nvSpPr>
          <p:cNvPr id="18" name="Text Placeholder 12"/>
          <p:cNvSpPr>
            <a:spLocks noGrp="1"/>
          </p:cNvSpPr>
          <p:nvPr>
            <p:ph type="body" sz="quarter" idx="15"/>
          </p:nvPr>
        </p:nvSpPr>
        <p:spPr>
          <a:xfrm>
            <a:off x="4718399" y="3924926"/>
            <a:ext cx="2645833" cy="418474"/>
          </a:xfrm>
        </p:spPr>
        <p:txBody>
          <a:bodyPr/>
          <a:lstStyle>
            <a:lvl1pPr algn="ctr">
              <a:lnSpc>
                <a:spcPts val="4000"/>
              </a:lnSpc>
              <a:defRPr sz="3400" b="1">
                <a:solidFill>
                  <a:schemeClr val="accent1"/>
                </a:solidFill>
                <a:latin typeface="+mn-lt"/>
              </a:defRPr>
            </a:lvl1pPr>
          </a:lstStyle>
          <a:p>
            <a:pPr lvl="0"/>
            <a:r>
              <a:rPr lang="en-US"/>
              <a:t>Click</a:t>
            </a:r>
          </a:p>
        </p:txBody>
      </p:sp>
      <p:sp>
        <p:nvSpPr>
          <p:cNvPr id="22" name="Text Placeholder 12"/>
          <p:cNvSpPr>
            <a:spLocks noGrp="1"/>
          </p:cNvSpPr>
          <p:nvPr>
            <p:ph type="body" sz="quarter" idx="18"/>
          </p:nvPr>
        </p:nvSpPr>
        <p:spPr>
          <a:xfrm>
            <a:off x="8366804" y="3924927"/>
            <a:ext cx="2645833" cy="408949"/>
          </a:xfrm>
        </p:spPr>
        <p:txBody>
          <a:bodyPr/>
          <a:lstStyle>
            <a:lvl1pPr algn="ctr">
              <a:lnSpc>
                <a:spcPts val="4000"/>
              </a:lnSpc>
              <a:defRPr sz="3400" b="1">
                <a:solidFill>
                  <a:schemeClr val="accent2"/>
                </a:solidFill>
                <a:latin typeface="+mn-lt"/>
              </a:defRPr>
            </a:lvl1pPr>
          </a:lstStyle>
          <a:p>
            <a:pPr lvl="0"/>
            <a:r>
              <a:rPr lang="en-US"/>
              <a:t>Click</a:t>
            </a:r>
          </a:p>
        </p:txBody>
      </p:sp>
      <p:sp>
        <p:nvSpPr>
          <p:cNvPr id="23" name="Text Placeholder 10"/>
          <p:cNvSpPr>
            <a:spLocks noGrp="1"/>
          </p:cNvSpPr>
          <p:nvPr>
            <p:ph type="body" sz="quarter" idx="19"/>
          </p:nvPr>
        </p:nvSpPr>
        <p:spPr>
          <a:xfrm>
            <a:off x="4721563" y="4425950"/>
            <a:ext cx="2654300" cy="979488"/>
          </a:xfrm>
        </p:spPr>
        <p:txBody>
          <a:bodyPr/>
          <a:lstStyle>
            <a:lvl1pPr algn="ctr">
              <a:lnSpc>
                <a:spcPts val="1700"/>
              </a:lnSpc>
              <a:spcAft>
                <a:spcPts val="800"/>
              </a:spcAft>
              <a:defRPr sz="1500" b="1">
                <a:solidFill>
                  <a:schemeClr val="tx1"/>
                </a:solidFill>
              </a:defRPr>
            </a:lvl1pPr>
            <a:lvl2pPr marL="0" indent="0" algn="ctr">
              <a:lnSpc>
                <a:spcPts val="1100"/>
              </a:lnSpc>
              <a:buNone/>
              <a:defRPr sz="1000" i="0">
                <a:solidFill>
                  <a:schemeClr val="bg2"/>
                </a:solidFill>
              </a:defRPr>
            </a:lvl2pPr>
          </a:lstStyle>
          <a:p>
            <a:pPr lvl="0"/>
            <a:r>
              <a:rPr lang="en-US"/>
              <a:t>Click to edit Master text styles</a:t>
            </a:r>
          </a:p>
          <a:p>
            <a:pPr lvl="1"/>
            <a:r>
              <a:rPr lang="en-US"/>
              <a:t>Second level</a:t>
            </a:r>
          </a:p>
        </p:txBody>
      </p:sp>
      <p:sp>
        <p:nvSpPr>
          <p:cNvPr id="24" name="Text Placeholder 10"/>
          <p:cNvSpPr>
            <a:spLocks noGrp="1"/>
          </p:cNvSpPr>
          <p:nvPr>
            <p:ph type="body" sz="quarter" idx="20"/>
          </p:nvPr>
        </p:nvSpPr>
        <p:spPr>
          <a:xfrm>
            <a:off x="8376065" y="4425950"/>
            <a:ext cx="2654300" cy="979488"/>
          </a:xfrm>
        </p:spPr>
        <p:txBody>
          <a:bodyPr/>
          <a:lstStyle>
            <a:lvl1pPr algn="ctr">
              <a:lnSpc>
                <a:spcPts val="1700"/>
              </a:lnSpc>
              <a:spcAft>
                <a:spcPts val="800"/>
              </a:spcAft>
              <a:defRPr sz="1500" b="1">
                <a:solidFill>
                  <a:schemeClr val="accent2"/>
                </a:solidFill>
              </a:defRPr>
            </a:lvl1pPr>
            <a:lvl2pPr marL="0" indent="0" algn="ctr">
              <a:lnSpc>
                <a:spcPts val="1100"/>
              </a:lnSpc>
              <a:buNone/>
              <a:defRPr sz="1000" i="0">
                <a:solidFill>
                  <a:schemeClr val="bg2"/>
                </a:solidFill>
              </a:defRPr>
            </a:lvl2pPr>
          </a:lstStyle>
          <a:p>
            <a:pPr lvl="0"/>
            <a:r>
              <a:rPr lang="en-US"/>
              <a:t>Click to edit Master text styles</a:t>
            </a:r>
          </a:p>
          <a:p>
            <a:pPr lvl="1"/>
            <a:r>
              <a:rPr lang="en-US"/>
              <a:t>Second level</a:t>
            </a:r>
          </a:p>
        </p:txBody>
      </p:sp>
      <p:sp>
        <p:nvSpPr>
          <p:cNvPr id="26" name="Text Placeholder 10"/>
          <p:cNvSpPr>
            <a:spLocks noGrp="1"/>
          </p:cNvSpPr>
          <p:nvPr>
            <p:ph type="body" sz="quarter" idx="21"/>
          </p:nvPr>
        </p:nvSpPr>
        <p:spPr>
          <a:xfrm>
            <a:off x="7023100" y="6172201"/>
            <a:ext cx="4529329" cy="228599"/>
          </a:xfrm>
        </p:spPr>
        <p:txBody>
          <a:bodyPr/>
          <a:lstStyle>
            <a:lvl1pPr algn="r">
              <a:lnSpc>
                <a:spcPts val="900"/>
              </a:lnSpc>
              <a:spcAft>
                <a:spcPts val="0"/>
              </a:spcAft>
              <a:defRPr sz="600">
                <a:solidFill>
                  <a:srgbClr val="003057"/>
                </a:solidFill>
              </a:defRPr>
            </a:lvl1pPr>
          </a:lstStyle>
          <a:p>
            <a:pPr lvl="0"/>
            <a:r>
              <a:rPr lang="en-US"/>
              <a:t>Click to edit Master text styles</a:t>
            </a:r>
          </a:p>
        </p:txBody>
      </p:sp>
      <p:sp>
        <p:nvSpPr>
          <p:cNvPr id="17" name="Picture Placeholder 4"/>
          <p:cNvSpPr>
            <a:spLocks noGrp="1"/>
          </p:cNvSpPr>
          <p:nvPr>
            <p:ph type="pic" sz="quarter" idx="22"/>
          </p:nvPr>
        </p:nvSpPr>
        <p:spPr>
          <a:xfrm>
            <a:off x="4716814" y="2514601"/>
            <a:ext cx="2645833" cy="1319213"/>
          </a:xfrm>
          <a:solidFill>
            <a:srgbClr val="BBBBBB"/>
          </a:solidFill>
        </p:spPr>
        <p:txBody>
          <a:bodyPr tIns="648000" rtlCol="0" anchor="ctr">
            <a:noAutofit/>
          </a:bodyPr>
          <a:lstStyle>
            <a:lvl1pPr algn="ctr">
              <a:lnSpc>
                <a:spcPts val="1200"/>
              </a:lnSpc>
              <a:defRPr sz="1050">
                <a:solidFill>
                  <a:schemeClr val="bg2"/>
                </a:solidFill>
              </a:defRPr>
            </a:lvl1pPr>
          </a:lstStyle>
          <a:p>
            <a:pPr lvl="0"/>
            <a:r>
              <a:rPr lang="en-US" noProof="0"/>
              <a:t>Click icon to add picture</a:t>
            </a:r>
          </a:p>
        </p:txBody>
      </p:sp>
      <p:sp>
        <p:nvSpPr>
          <p:cNvPr id="21" name="Picture Placeholder 4"/>
          <p:cNvSpPr>
            <a:spLocks noGrp="1"/>
          </p:cNvSpPr>
          <p:nvPr>
            <p:ph type="pic" sz="quarter" idx="23"/>
          </p:nvPr>
        </p:nvSpPr>
        <p:spPr>
          <a:xfrm>
            <a:off x="8374414" y="2514601"/>
            <a:ext cx="2645833" cy="1319213"/>
          </a:xfrm>
          <a:solidFill>
            <a:srgbClr val="BBBBBB"/>
          </a:solidFill>
        </p:spPr>
        <p:txBody>
          <a:bodyPr tIns="648000" rtlCol="0" anchor="ctr">
            <a:noAutofit/>
          </a:bodyPr>
          <a:lstStyle>
            <a:lvl1pPr algn="ctr">
              <a:lnSpc>
                <a:spcPts val="1200"/>
              </a:lnSpc>
              <a:defRPr sz="1050">
                <a:solidFill>
                  <a:schemeClr val="bg2"/>
                </a:solidFill>
              </a:defRPr>
            </a:lvl1pPr>
          </a:lstStyle>
          <a:p>
            <a:pPr lvl="0"/>
            <a:r>
              <a:rPr lang="en-US" noProof="0"/>
              <a:t>Click icon to add picture</a:t>
            </a:r>
          </a:p>
        </p:txBody>
      </p:sp>
      <p:sp>
        <p:nvSpPr>
          <p:cNvPr id="15" name="Slide Number Placeholder 5">
            <a:extLst>
              <a:ext uri="{FF2B5EF4-FFF2-40B4-BE49-F238E27FC236}">
                <a16:creationId xmlns:a16="http://schemas.microsoft.com/office/drawing/2014/main" id="{E1110228-F92D-4859-98E3-2548B8E5E056}"/>
              </a:ext>
            </a:extLst>
          </p:cNvPr>
          <p:cNvSpPr>
            <a:spLocks noGrp="1"/>
          </p:cNvSpPr>
          <p:nvPr>
            <p:ph type="sldNum" sz="quarter" idx="24"/>
          </p:nvPr>
        </p:nvSpPr>
        <p:spPr/>
        <p:txBody>
          <a:bodyPr/>
          <a:lstStyle>
            <a:lvl1pPr algn="l">
              <a:defRPr sz="800" b="1">
                <a:solidFill>
                  <a:schemeClr val="tx2"/>
                </a:solidFill>
                <a:latin typeface="+mn-lt"/>
                <a:ea typeface="Lato Light" panose="020F0502020204030203" pitchFamily="34" charset="0"/>
                <a:cs typeface="Lato Light" panose="020F0502020204030203" pitchFamily="34" charset="0"/>
              </a:defRPr>
            </a:lvl1pPr>
          </a:lstStyle>
          <a:p>
            <a:pPr>
              <a:defRPr/>
            </a:pPr>
            <a:fld id="{1B2C3CDD-270A-4DCF-BDCA-A7D0EAF1C809}" type="slidenum">
              <a:rPr lang="en-GB"/>
              <a:pPr>
                <a:defRPr/>
              </a:pPr>
              <a:t>‹#›</a:t>
            </a:fld>
            <a:endParaRPr lang="en-GB" dirty="0"/>
          </a:p>
        </p:txBody>
      </p:sp>
      <p:sp>
        <p:nvSpPr>
          <p:cNvPr id="16" name="Footer Placeholder 3">
            <a:extLst>
              <a:ext uri="{FF2B5EF4-FFF2-40B4-BE49-F238E27FC236}">
                <a16:creationId xmlns:a16="http://schemas.microsoft.com/office/drawing/2014/main" id="{4A1C6E68-2CD4-4BFC-B7B9-339117D5A4A4}"/>
              </a:ext>
            </a:extLst>
          </p:cNvPr>
          <p:cNvSpPr>
            <a:spLocks noGrp="1"/>
          </p:cNvSpPr>
          <p:nvPr>
            <p:ph type="ftr" sz="quarter" idx="25"/>
          </p:nvPr>
        </p:nvSpPr>
        <p:spPr/>
        <p:txBody>
          <a:bodyPr/>
          <a:lstStyle>
            <a:lvl1pPr algn="r">
              <a:defRPr sz="700">
                <a:solidFill>
                  <a:schemeClr val="tx2"/>
                </a:solidFill>
              </a:defRPr>
            </a:lvl1pPr>
          </a:lstStyle>
          <a:p>
            <a:pPr>
              <a:defRPr/>
            </a:pPr>
            <a:r>
              <a:rPr lang="en-GB"/>
              <a:t>Get Started</a:t>
            </a:r>
            <a:endParaRPr lang="en-GB" dirty="0"/>
          </a:p>
        </p:txBody>
      </p:sp>
    </p:spTree>
    <p:extLst>
      <p:ext uri="{BB962C8B-B14F-4D97-AF65-F5344CB8AC3E}">
        <p14:creationId xmlns:p14="http://schemas.microsoft.com/office/powerpoint/2010/main" val="2427277412"/>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C4E29F5C-0717-4E1E-BCB3-307AFECAD0A1}"/>
              </a:ext>
            </a:extLst>
          </p:cNvPr>
          <p:cNvSpPr>
            <a:spLocks noGrp="1"/>
          </p:cNvSpPr>
          <p:nvPr>
            <p:ph type="sldNum" sz="quarter" idx="10"/>
          </p:nvPr>
        </p:nvSpPr>
        <p:spPr/>
        <p:txBody>
          <a:bodyPr/>
          <a:lstStyle>
            <a:lvl1pPr>
              <a:defRPr/>
            </a:lvl1pPr>
          </a:lstStyle>
          <a:p>
            <a:pPr>
              <a:defRPr/>
            </a:pPr>
            <a:fld id="{97A37871-DE9A-4F21-AC75-4A9BE8493DD3}" type="slidenum">
              <a:rPr lang="en-GB"/>
              <a:pPr>
                <a:defRPr/>
              </a:pPr>
              <a:t>‹#›</a:t>
            </a:fld>
            <a:endParaRPr lang="en-GB" dirty="0"/>
          </a:p>
        </p:txBody>
      </p:sp>
      <p:sp>
        <p:nvSpPr>
          <p:cNvPr id="3" name="Footer Placeholder 3">
            <a:extLst>
              <a:ext uri="{FF2B5EF4-FFF2-40B4-BE49-F238E27FC236}">
                <a16:creationId xmlns:a16="http://schemas.microsoft.com/office/drawing/2014/main" id="{6A99AC24-F680-4DDD-AE29-23FD89884076}"/>
              </a:ext>
            </a:extLst>
          </p:cNvPr>
          <p:cNvSpPr>
            <a:spLocks noGrp="1"/>
          </p:cNvSpPr>
          <p:nvPr>
            <p:ph type="ftr" sz="quarter" idx="11"/>
          </p:nvPr>
        </p:nvSpPr>
        <p:spPr/>
        <p:txBody>
          <a:bodyPr/>
          <a:lstStyle>
            <a:lvl1pPr>
              <a:defRPr/>
            </a:lvl1pPr>
          </a:lstStyle>
          <a:p>
            <a:pPr>
              <a:defRPr/>
            </a:pPr>
            <a:r>
              <a:rPr lang="en-GB"/>
              <a:t>Get Started</a:t>
            </a:r>
            <a:endParaRPr lang="en-GB" dirty="0"/>
          </a:p>
        </p:txBody>
      </p:sp>
    </p:spTree>
    <p:extLst>
      <p:ext uri="{BB962C8B-B14F-4D97-AF65-F5344CB8AC3E}">
        <p14:creationId xmlns:p14="http://schemas.microsoft.com/office/powerpoint/2010/main" val="420113785"/>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3888" y="417600"/>
            <a:ext cx="10944225" cy="774450"/>
          </a:xfrm>
        </p:spPr>
        <p:txBody>
          <a:bodyPr/>
          <a:lstStyle>
            <a:lvl1pPr>
              <a:defRPr sz="3600"/>
            </a:lvl1pPr>
          </a:lstStyle>
          <a:p>
            <a:r>
              <a:rPr lang="en-US" dirty="0"/>
              <a:t>Click to edit Master title style</a:t>
            </a:r>
            <a:endParaRPr lang="en-GB" dirty="0"/>
          </a:p>
        </p:txBody>
      </p:sp>
      <p:sp>
        <p:nvSpPr>
          <p:cNvPr id="3" name="Slide Number Placeholder 5">
            <a:extLst>
              <a:ext uri="{FF2B5EF4-FFF2-40B4-BE49-F238E27FC236}">
                <a16:creationId xmlns:a16="http://schemas.microsoft.com/office/drawing/2014/main" id="{EC4D927E-42D9-4F10-8FD4-825A736D2ED8}"/>
              </a:ext>
            </a:extLst>
          </p:cNvPr>
          <p:cNvSpPr>
            <a:spLocks noGrp="1"/>
          </p:cNvSpPr>
          <p:nvPr>
            <p:ph type="sldNum" sz="quarter" idx="10"/>
          </p:nvPr>
        </p:nvSpPr>
        <p:spPr/>
        <p:txBody>
          <a:bodyPr/>
          <a:lstStyle>
            <a:lvl1pPr>
              <a:defRPr/>
            </a:lvl1pPr>
          </a:lstStyle>
          <a:p>
            <a:pPr>
              <a:defRPr/>
            </a:pPr>
            <a:fld id="{1BCB13F2-2D82-423A-B1D4-97A12CF95867}" type="slidenum">
              <a:rPr lang="en-GB"/>
              <a:pPr>
                <a:defRPr/>
              </a:pPr>
              <a:t>‹#›</a:t>
            </a:fld>
            <a:endParaRPr lang="en-GB" dirty="0"/>
          </a:p>
        </p:txBody>
      </p:sp>
      <p:sp>
        <p:nvSpPr>
          <p:cNvPr id="4" name="Footer Placeholder 3">
            <a:extLst>
              <a:ext uri="{FF2B5EF4-FFF2-40B4-BE49-F238E27FC236}">
                <a16:creationId xmlns:a16="http://schemas.microsoft.com/office/drawing/2014/main" id="{DB95B77E-0CBA-4784-8B7C-D5D568C1CEDF}"/>
              </a:ext>
            </a:extLst>
          </p:cNvPr>
          <p:cNvSpPr>
            <a:spLocks noGrp="1"/>
          </p:cNvSpPr>
          <p:nvPr>
            <p:ph type="ftr" sz="quarter" idx="11"/>
          </p:nvPr>
        </p:nvSpPr>
        <p:spPr/>
        <p:txBody>
          <a:bodyPr/>
          <a:lstStyle>
            <a:lvl1pPr>
              <a:defRPr/>
            </a:lvl1pPr>
          </a:lstStyle>
          <a:p>
            <a:pPr>
              <a:defRPr/>
            </a:pPr>
            <a:r>
              <a:rPr lang="en-GB"/>
              <a:t>Get Started</a:t>
            </a:r>
            <a:endParaRPr lang="en-GB" dirty="0"/>
          </a:p>
        </p:txBody>
      </p:sp>
    </p:spTree>
    <p:extLst>
      <p:ext uri="{BB962C8B-B14F-4D97-AF65-F5344CB8AC3E}">
        <p14:creationId xmlns:p14="http://schemas.microsoft.com/office/powerpoint/2010/main" val="763844633"/>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Subheading">
    <p:spTree>
      <p:nvGrpSpPr>
        <p:cNvPr id="1" name=""/>
        <p:cNvGrpSpPr/>
        <p:nvPr/>
      </p:nvGrpSpPr>
      <p:grpSpPr>
        <a:xfrm>
          <a:off x="0" y="0"/>
          <a:ext cx="0" cy="0"/>
          <a:chOff x="0" y="0"/>
          <a:chExt cx="0" cy="0"/>
        </a:xfrm>
      </p:grpSpPr>
      <p:sp>
        <p:nvSpPr>
          <p:cNvPr id="2" name="Title 1"/>
          <p:cNvSpPr>
            <a:spLocks noGrp="1"/>
          </p:cNvSpPr>
          <p:nvPr>
            <p:ph type="title"/>
          </p:nvPr>
        </p:nvSpPr>
        <p:spPr>
          <a:xfrm>
            <a:off x="623888" y="417600"/>
            <a:ext cx="10944225" cy="774450"/>
          </a:xfrm>
        </p:spPr>
        <p:txBody>
          <a:bodyPr/>
          <a:lstStyle>
            <a:lvl1pPr>
              <a:defRPr sz="3600"/>
            </a:lvl1pPr>
          </a:lstStyle>
          <a:p>
            <a:r>
              <a:rPr lang="en-US"/>
              <a:t>Click to edit Master title style</a:t>
            </a:r>
            <a:endParaRPr lang="en-GB"/>
          </a:p>
        </p:txBody>
      </p:sp>
      <p:sp>
        <p:nvSpPr>
          <p:cNvPr id="5" name="Text Placeholder 4"/>
          <p:cNvSpPr>
            <a:spLocks noGrp="1"/>
          </p:cNvSpPr>
          <p:nvPr>
            <p:ph type="body" sz="quarter" idx="10"/>
          </p:nvPr>
        </p:nvSpPr>
        <p:spPr>
          <a:xfrm>
            <a:off x="623889" y="1685925"/>
            <a:ext cx="6356774" cy="647700"/>
          </a:xfrm>
        </p:spPr>
        <p:txBody>
          <a:bodyPr/>
          <a:lstStyle>
            <a:lvl1pPr>
              <a:defRPr sz="1800">
                <a:solidFill>
                  <a:srgbClr val="000000"/>
                </a:solidFill>
              </a:defRPr>
            </a:lvl1pPr>
          </a:lstStyle>
          <a:p>
            <a:pPr lvl="0"/>
            <a:r>
              <a:rPr lang="en-US" dirty="0"/>
              <a:t>Click to edit Master text styles</a:t>
            </a:r>
          </a:p>
        </p:txBody>
      </p:sp>
      <p:sp>
        <p:nvSpPr>
          <p:cNvPr id="4" name="Slide Number Placeholder 5">
            <a:extLst>
              <a:ext uri="{FF2B5EF4-FFF2-40B4-BE49-F238E27FC236}">
                <a16:creationId xmlns:a16="http://schemas.microsoft.com/office/drawing/2014/main" id="{A52D79E0-0D09-4620-A367-A5D4FC25570F}"/>
              </a:ext>
            </a:extLst>
          </p:cNvPr>
          <p:cNvSpPr>
            <a:spLocks noGrp="1"/>
          </p:cNvSpPr>
          <p:nvPr>
            <p:ph type="sldNum" sz="quarter" idx="11"/>
          </p:nvPr>
        </p:nvSpPr>
        <p:spPr/>
        <p:txBody>
          <a:bodyPr/>
          <a:lstStyle>
            <a:lvl1pPr>
              <a:defRPr/>
            </a:lvl1pPr>
          </a:lstStyle>
          <a:p>
            <a:pPr>
              <a:defRPr/>
            </a:pPr>
            <a:fld id="{C1FBA7FE-E48C-4485-92EB-5B56671F3310}" type="slidenum">
              <a:rPr lang="en-GB"/>
              <a:pPr>
                <a:defRPr/>
              </a:pPr>
              <a:t>‹#›</a:t>
            </a:fld>
            <a:endParaRPr lang="en-GB" dirty="0"/>
          </a:p>
        </p:txBody>
      </p:sp>
      <p:sp>
        <p:nvSpPr>
          <p:cNvPr id="6" name="Footer Placeholder 3">
            <a:extLst>
              <a:ext uri="{FF2B5EF4-FFF2-40B4-BE49-F238E27FC236}">
                <a16:creationId xmlns:a16="http://schemas.microsoft.com/office/drawing/2014/main" id="{C281C62F-8152-472D-B8B8-398186D6A1DD}"/>
              </a:ext>
            </a:extLst>
          </p:cNvPr>
          <p:cNvSpPr>
            <a:spLocks noGrp="1"/>
          </p:cNvSpPr>
          <p:nvPr>
            <p:ph type="ftr" sz="quarter" idx="12"/>
          </p:nvPr>
        </p:nvSpPr>
        <p:spPr/>
        <p:txBody>
          <a:bodyPr/>
          <a:lstStyle>
            <a:lvl1pPr>
              <a:defRPr/>
            </a:lvl1pPr>
          </a:lstStyle>
          <a:p>
            <a:pPr>
              <a:defRPr/>
            </a:pPr>
            <a:r>
              <a:rPr lang="en-GB"/>
              <a:t>Get Started</a:t>
            </a:r>
            <a:endParaRPr lang="en-GB" dirty="0"/>
          </a:p>
        </p:txBody>
      </p:sp>
    </p:spTree>
    <p:extLst>
      <p:ext uri="{BB962C8B-B14F-4D97-AF65-F5344CB8AC3E}">
        <p14:creationId xmlns:p14="http://schemas.microsoft.com/office/powerpoint/2010/main" val="1334804386"/>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More to Learn">
    <p:bg>
      <p:bgPr>
        <a:solidFill>
          <a:schemeClr val="tx2"/>
        </a:solidFill>
        <a:effectLst/>
      </p:bgPr>
    </p:bg>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B88190B4-6543-417C-BF0A-EDAF31BBEADA}"/>
              </a:ext>
            </a:extLst>
          </p:cNvPr>
          <p:cNvPicPr>
            <a:picLocks noChangeAspect="1"/>
          </p:cNvPicPr>
          <p:nvPr userDrawn="1"/>
        </p:nvPicPr>
        <p:blipFill>
          <a:blip r:embed="rId2">
            <a:extLst>
              <a:ext uri="{28A0092B-C50C-407E-A947-70E740481C1C}">
                <a14:useLocalDpi xmlns:a14="http://schemas.microsoft.com/office/drawing/2010/main" val="0"/>
              </a:ext>
            </a:extLst>
          </a:blip>
          <a:srcRect t="5771" b="5310"/>
          <a:stretch>
            <a:fillRect/>
          </a:stretch>
        </p:blipFill>
        <p:spPr bwMode="auto">
          <a:xfrm>
            <a:off x="2441575" y="0"/>
            <a:ext cx="75485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111499" y="2728867"/>
            <a:ext cx="6208900" cy="985884"/>
          </a:xfrm>
        </p:spPr>
        <p:txBody>
          <a:bodyPr anchor="b"/>
          <a:lstStyle>
            <a:lvl1pPr algn="ctr">
              <a:lnSpc>
                <a:spcPts val="4000"/>
              </a:lnSpc>
              <a:defRPr sz="3600" i="0">
                <a:solidFill>
                  <a:schemeClr val="tx1"/>
                </a:solidFill>
                <a:latin typeface="+mj-lt"/>
              </a:defRPr>
            </a:lvl1pPr>
          </a:lstStyle>
          <a:p>
            <a:r>
              <a:rPr lang="en-US"/>
              <a:t>Click to edit Master title style</a:t>
            </a:r>
            <a:endParaRPr lang="en-GB"/>
          </a:p>
        </p:txBody>
      </p:sp>
      <p:sp>
        <p:nvSpPr>
          <p:cNvPr id="7" name="Text Placeholder 6"/>
          <p:cNvSpPr>
            <a:spLocks noGrp="1"/>
          </p:cNvSpPr>
          <p:nvPr>
            <p:ph type="body" sz="quarter" idx="10"/>
          </p:nvPr>
        </p:nvSpPr>
        <p:spPr>
          <a:xfrm>
            <a:off x="3124200" y="3829050"/>
            <a:ext cx="6324600" cy="638175"/>
          </a:xfrm>
        </p:spPr>
        <p:txBody>
          <a:bodyPr/>
          <a:lstStyle>
            <a:lvl1pPr algn="ctr">
              <a:lnSpc>
                <a:spcPts val="2100"/>
              </a:lnSpc>
              <a:defRPr sz="1800">
                <a:solidFill>
                  <a:schemeClr val="tx2"/>
                </a:solidFill>
              </a:defRPr>
            </a:lvl1pPr>
            <a:lvl2pPr marL="0" indent="0" algn="ctr">
              <a:lnSpc>
                <a:spcPts val="2100"/>
              </a:lnSpc>
              <a:buNone/>
              <a:defRPr sz="1800" b="1">
                <a:solidFill>
                  <a:schemeClr val="tx2"/>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067982743"/>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Final Slide Option1">
    <p:bg>
      <p:bgPr>
        <a:solidFill>
          <a:schemeClr val="tx2"/>
        </a:solidFill>
        <a:effectLst/>
      </p:bgPr>
    </p:bg>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4F532070-5D81-40C4-814E-7669A65DD50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33888" y="3559175"/>
            <a:ext cx="33797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4360984"/>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Option 1">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Freeform 7">
            <a:extLst>
              <a:ext uri="{FF2B5EF4-FFF2-40B4-BE49-F238E27FC236}">
                <a16:creationId xmlns:a16="http://schemas.microsoft.com/office/drawing/2014/main" id="{683606A7-2FFE-44D7-99B7-E22569C670EF}"/>
              </a:ext>
            </a:extLst>
          </p:cNvPr>
          <p:cNvSpPr>
            <a:spLocks/>
          </p:cNvSpPr>
          <p:nvPr userDrawn="1"/>
        </p:nvSpPr>
        <p:spPr bwMode="auto">
          <a:xfrm>
            <a:off x="3492500" y="784225"/>
            <a:ext cx="5210175" cy="5422900"/>
          </a:xfrm>
          <a:custGeom>
            <a:avLst/>
            <a:gdLst>
              <a:gd name="T0" fmla="*/ 2147483646 w 1453"/>
              <a:gd name="T1" fmla="*/ 2147483646 h 1512"/>
              <a:gd name="T2" fmla="*/ 2147483646 w 1453"/>
              <a:gd name="T3" fmla="*/ 2147483646 h 1512"/>
              <a:gd name="T4" fmla="*/ 2147483646 w 1453"/>
              <a:gd name="T5" fmla="*/ 2147483646 h 1512"/>
              <a:gd name="T6" fmla="*/ 2147483646 w 1453"/>
              <a:gd name="T7" fmla="*/ 2147483646 h 1512"/>
              <a:gd name="T8" fmla="*/ 2147483646 w 1453"/>
              <a:gd name="T9" fmla="*/ 2147483646 h 1512"/>
              <a:gd name="T10" fmla="*/ 2147483646 w 1453"/>
              <a:gd name="T11" fmla="*/ 2147483646 h 1512"/>
              <a:gd name="T12" fmla="*/ 2147483646 w 1453"/>
              <a:gd name="T13" fmla="*/ 2147483646 h 1512"/>
              <a:gd name="T14" fmla="*/ 2147483646 w 1453"/>
              <a:gd name="T15" fmla="*/ 2147483646 h 1512"/>
              <a:gd name="T16" fmla="*/ 2147483646 w 1453"/>
              <a:gd name="T17" fmla="*/ 2147483646 h 1512"/>
              <a:gd name="T18" fmla="*/ 2147483646 w 1453"/>
              <a:gd name="T19" fmla="*/ 2147483646 h 1512"/>
              <a:gd name="T20" fmla="*/ 2147483646 w 1453"/>
              <a:gd name="T21" fmla="*/ 2147483646 h 1512"/>
              <a:gd name="T22" fmla="*/ 2147483646 w 1453"/>
              <a:gd name="T23" fmla="*/ 2147483646 h 15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53" h="1512">
                <a:moveTo>
                  <a:pt x="1414" y="926"/>
                </a:moveTo>
                <a:cubicBezTo>
                  <a:pt x="1447" y="801"/>
                  <a:pt x="1453" y="674"/>
                  <a:pt x="1429" y="558"/>
                </a:cubicBezTo>
                <a:cubicBezTo>
                  <a:pt x="1421" y="519"/>
                  <a:pt x="1409" y="480"/>
                  <a:pt x="1394" y="444"/>
                </a:cubicBezTo>
                <a:cubicBezTo>
                  <a:pt x="1309" y="243"/>
                  <a:pt x="1115" y="93"/>
                  <a:pt x="874" y="42"/>
                </a:cubicBezTo>
                <a:cubicBezTo>
                  <a:pt x="675" y="0"/>
                  <a:pt x="472" y="34"/>
                  <a:pt x="305" y="138"/>
                </a:cubicBezTo>
                <a:cubicBezTo>
                  <a:pt x="199" y="204"/>
                  <a:pt x="118" y="289"/>
                  <a:pt x="71" y="383"/>
                </a:cubicBezTo>
                <a:cubicBezTo>
                  <a:pt x="18" y="489"/>
                  <a:pt x="0" y="624"/>
                  <a:pt x="18" y="775"/>
                </a:cubicBezTo>
                <a:cubicBezTo>
                  <a:pt x="30" y="861"/>
                  <a:pt x="52" y="946"/>
                  <a:pt x="86" y="1025"/>
                </a:cubicBezTo>
                <a:cubicBezTo>
                  <a:pt x="86" y="1026"/>
                  <a:pt x="86" y="1026"/>
                  <a:pt x="86" y="1026"/>
                </a:cubicBezTo>
                <a:cubicBezTo>
                  <a:pt x="159" y="1199"/>
                  <a:pt x="277" y="1333"/>
                  <a:pt x="426" y="1412"/>
                </a:cubicBezTo>
                <a:cubicBezTo>
                  <a:pt x="601" y="1505"/>
                  <a:pt x="797" y="1512"/>
                  <a:pt x="978" y="1433"/>
                </a:cubicBezTo>
                <a:cubicBezTo>
                  <a:pt x="1190" y="1342"/>
                  <a:pt x="1353" y="1152"/>
                  <a:pt x="1414" y="9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ctrTitle"/>
          </p:nvPr>
        </p:nvSpPr>
        <p:spPr>
          <a:xfrm>
            <a:off x="3671248" y="2973675"/>
            <a:ext cx="4831307" cy="1044000"/>
          </a:xfrm>
        </p:spPr>
        <p:txBody>
          <a:bodyPr anchor="ctr"/>
          <a:lstStyle>
            <a:lvl1pPr algn="ctr">
              <a:lnSpc>
                <a:spcPts val="3600"/>
              </a:lnSpc>
              <a:defRPr sz="3400">
                <a:solidFill>
                  <a:schemeClr val="tx1"/>
                </a:solidFill>
                <a:latin typeface="+mj-lt"/>
              </a:defRPr>
            </a:lvl1pPr>
          </a:lstStyle>
          <a:p>
            <a:r>
              <a:rPr lang="en-US"/>
              <a:t>Click to edit Master title style</a:t>
            </a:r>
            <a:endParaRPr lang="en-GB"/>
          </a:p>
        </p:txBody>
      </p:sp>
    </p:spTree>
    <p:extLst>
      <p:ext uri="{BB962C8B-B14F-4D97-AF65-F5344CB8AC3E}">
        <p14:creationId xmlns:p14="http://schemas.microsoft.com/office/powerpoint/2010/main" val="4159207940"/>
      </p:ext>
    </p:extLst>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Final Slide Option2">
    <p:bg>
      <p:bgPr>
        <a:solidFill>
          <a:srgbClr val="D4EAE4"/>
        </a:solidFill>
        <a:effectLst/>
      </p:bgPr>
    </p:bg>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9EE2265D-0D12-4470-8B80-3E192A1736A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33888" y="3559175"/>
            <a:ext cx="33797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4928262"/>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Final Slide Option3">
    <p:bg>
      <p:bgPr>
        <a:solidFill>
          <a:srgbClr val="505759"/>
        </a:solidFill>
        <a:effectLst/>
      </p:bgPr>
    </p:bg>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F6A22223-4DFC-415F-97EF-720605486BC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33888" y="3559175"/>
            <a:ext cx="33797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4895420"/>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4D81A30B-BD34-4486-B298-188F5905206F}"/>
              </a:ext>
            </a:extLst>
          </p:cNvPr>
          <p:cNvSpPr>
            <a:spLocks noGrp="1" noChangeArrowheads="1"/>
          </p:cNvSpPr>
          <p:nvPr>
            <p:ph type="dt" sz="half" idx="10"/>
          </p:nvPr>
        </p:nvSpPr>
        <p:spPr>
          <a:xfrm>
            <a:off x="609600" y="6245225"/>
            <a:ext cx="2844800" cy="476250"/>
          </a:xfrm>
          <a:prstGeom prst="rect">
            <a:avLst/>
          </a:prstGeom>
        </p:spPr>
        <p:txBody>
          <a:bodyPr/>
          <a:lstStyle>
            <a:lvl1pPr eaLnBrk="1" fontAlgn="auto" hangingPunct="1">
              <a:spcBef>
                <a:spcPts val="0"/>
              </a:spcBef>
              <a:spcAft>
                <a:spcPts val="0"/>
              </a:spcAft>
              <a:defRPr>
                <a:latin typeface="+mn-lt"/>
              </a:defRPr>
            </a:lvl1pPr>
          </a:lstStyle>
          <a:p>
            <a:pPr>
              <a:defRPr/>
            </a:pPr>
            <a:endParaRPr lang="en-US" altLang="en-US"/>
          </a:p>
        </p:txBody>
      </p:sp>
      <p:sp>
        <p:nvSpPr>
          <p:cNvPr id="7" name="Rectangle 5">
            <a:extLst>
              <a:ext uri="{FF2B5EF4-FFF2-40B4-BE49-F238E27FC236}">
                <a16:creationId xmlns:a16="http://schemas.microsoft.com/office/drawing/2014/main" id="{2555A3E8-1E16-491E-9306-B9F2B8954D72}"/>
              </a:ext>
            </a:extLst>
          </p:cNvPr>
          <p:cNvSpPr>
            <a:spLocks noGrp="1" noChangeArrowheads="1"/>
          </p:cNvSpPr>
          <p:nvPr>
            <p:ph type="ftr" sz="quarter" idx="11"/>
          </p:nvPr>
        </p:nvSpPr>
        <p:spPr/>
        <p:txBody>
          <a:bodyPr/>
          <a:lstStyle>
            <a:lvl1pPr>
              <a:defRPr/>
            </a:lvl1pPr>
          </a:lstStyle>
          <a:p>
            <a:pPr>
              <a:defRPr/>
            </a:pPr>
            <a:r>
              <a:rPr lang="en-US" altLang="en-US"/>
              <a:t>Get Started</a:t>
            </a:r>
          </a:p>
        </p:txBody>
      </p:sp>
      <p:sp>
        <p:nvSpPr>
          <p:cNvPr id="8" name="Rectangle 6">
            <a:extLst>
              <a:ext uri="{FF2B5EF4-FFF2-40B4-BE49-F238E27FC236}">
                <a16:creationId xmlns:a16="http://schemas.microsoft.com/office/drawing/2014/main" id="{C5967DEA-B01D-4637-A00C-65FA0DD0D995}"/>
              </a:ext>
            </a:extLst>
          </p:cNvPr>
          <p:cNvSpPr>
            <a:spLocks noGrp="1" noChangeArrowheads="1"/>
          </p:cNvSpPr>
          <p:nvPr>
            <p:ph type="sldNum" sz="quarter" idx="12"/>
          </p:nvPr>
        </p:nvSpPr>
        <p:spPr/>
        <p:txBody>
          <a:bodyPr/>
          <a:lstStyle>
            <a:lvl1pPr>
              <a:defRPr/>
            </a:lvl1pPr>
          </a:lstStyle>
          <a:p>
            <a:pPr>
              <a:defRPr/>
            </a:pPr>
            <a:fld id="{435DCDDC-F58D-4E06-9DDD-4BAEEFFE896F}" type="slidenum">
              <a:rPr lang="en-US" altLang="en-US"/>
              <a:pPr>
                <a:defRPr/>
              </a:pPr>
              <a:t>‹#›</a:t>
            </a:fld>
            <a:endParaRPr lang="en-US" altLang="en-US"/>
          </a:p>
        </p:txBody>
      </p:sp>
    </p:spTree>
    <p:extLst>
      <p:ext uri="{BB962C8B-B14F-4D97-AF65-F5344CB8AC3E}">
        <p14:creationId xmlns:p14="http://schemas.microsoft.com/office/powerpoint/2010/main" val="33148204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Title Slide Option1">
    <p:bg>
      <p:bgPr>
        <a:solidFill>
          <a:schemeClr val="tx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3833" y="409959"/>
            <a:ext cx="1526400" cy="809347"/>
          </a:xfrm>
          <a:prstGeom prst="rect">
            <a:avLst/>
          </a:prstGeom>
        </p:spPr>
      </p:pic>
      <p:sp>
        <p:nvSpPr>
          <p:cNvPr id="2" name="Title 1"/>
          <p:cNvSpPr>
            <a:spLocks noGrp="1"/>
          </p:cNvSpPr>
          <p:nvPr>
            <p:ph type="ctrTitle"/>
          </p:nvPr>
        </p:nvSpPr>
        <p:spPr>
          <a:xfrm>
            <a:off x="596900" y="1680064"/>
            <a:ext cx="4910667" cy="2244236"/>
          </a:xfrm>
        </p:spPr>
        <p:txBody>
          <a:bodyPr anchor="t" anchorCtr="0"/>
          <a:lstStyle>
            <a:lvl1pPr algn="l">
              <a:lnSpc>
                <a:spcPts val="4200"/>
              </a:lnSpc>
              <a:defRPr sz="3600" spc="20" baseline="0">
                <a:solidFill>
                  <a:schemeClr val="accent6"/>
                </a:solidFill>
                <a:latin typeface="+mj-lt"/>
              </a:defRPr>
            </a:lvl1pPr>
          </a:lstStyle>
          <a:p>
            <a:r>
              <a:rPr lang="en-US"/>
              <a:t>Click to edit Master title style</a:t>
            </a:r>
            <a:endParaRPr lang="en-GB"/>
          </a:p>
        </p:txBody>
      </p:sp>
      <p:sp>
        <p:nvSpPr>
          <p:cNvPr id="3" name="Subtitle 2"/>
          <p:cNvSpPr>
            <a:spLocks noGrp="1"/>
          </p:cNvSpPr>
          <p:nvPr>
            <p:ph type="subTitle" idx="1"/>
          </p:nvPr>
        </p:nvSpPr>
        <p:spPr>
          <a:xfrm>
            <a:off x="596900" y="4057650"/>
            <a:ext cx="4529667" cy="1466850"/>
          </a:xfrm>
        </p:spPr>
        <p:txBody>
          <a:bodyPr/>
          <a:lstStyle>
            <a:lvl1pPr marL="0" indent="0" algn="l">
              <a:lnSpc>
                <a:spcPts val="2400"/>
              </a:lnSpc>
              <a:spcAft>
                <a:spcPts val="0"/>
              </a:spcAft>
              <a:buNone/>
              <a:defRPr sz="1800" b="0" i="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4" name="Text Placeholder 13"/>
          <p:cNvSpPr>
            <a:spLocks noGrp="1"/>
          </p:cNvSpPr>
          <p:nvPr>
            <p:ph type="body" sz="quarter" idx="10"/>
          </p:nvPr>
        </p:nvSpPr>
        <p:spPr>
          <a:xfrm>
            <a:off x="596900" y="6265863"/>
            <a:ext cx="5283200" cy="285750"/>
          </a:xfrm>
        </p:spPr>
        <p:txBody>
          <a:bodyPr/>
          <a:lstStyle>
            <a:lvl1pPr>
              <a:lnSpc>
                <a:spcPts val="2200"/>
              </a:lnSpc>
              <a:spcAft>
                <a:spcPts val="0"/>
              </a:spcAft>
              <a:defRPr sz="1800" b="0" i="0">
                <a:solidFill>
                  <a:schemeClr val="bg1"/>
                </a:solidFill>
                <a:latin typeface="+mn-lt"/>
              </a:defRPr>
            </a:lvl1pPr>
          </a:lstStyle>
          <a:p>
            <a:pPr lvl="0"/>
            <a:r>
              <a:rPr lang="en-US"/>
              <a:t>Click to edit Master text styles</a:t>
            </a:r>
          </a:p>
        </p:txBody>
      </p:sp>
      <p:sp>
        <p:nvSpPr>
          <p:cNvPr id="9" name="Picture Placeholder 6"/>
          <p:cNvSpPr>
            <a:spLocks noGrp="1"/>
          </p:cNvSpPr>
          <p:nvPr>
            <p:ph type="pic" sz="quarter" idx="12" hasCustomPrompt="1"/>
          </p:nvPr>
        </p:nvSpPr>
        <p:spPr>
          <a:xfrm>
            <a:off x="6108699" y="0"/>
            <a:ext cx="6083300" cy="6858000"/>
          </a:xfrm>
          <a:solidFill>
            <a:srgbClr val="BBBBBB"/>
          </a:solidFill>
        </p:spPr>
        <p:txBody>
          <a:bodyPr tIns="2592000"/>
          <a:lstStyle>
            <a:lvl1pPr algn="ctr">
              <a:defRPr sz="1100"/>
            </a:lvl1pPr>
          </a:lstStyle>
          <a:p>
            <a:r>
              <a:rPr lang="en-GB"/>
              <a:t>Insert photographic image</a:t>
            </a:r>
            <a:endParaRPr lang="en-US" dirty="0"/>
          </a:p>
        </p:txBody>
      </p:sp>
    </p:spTree>
    <p:extLst>
      <p:ext uri="{BB962C8B-B14F-4D97-AF65-F5344CB8AC3E}">
        <p14:creationId xmlns:p14="http://schemas.microsoft.com/office/powerpoint/2010/main" val="36480286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Statement Option 1">
  <p:cSld name="1_Statement Option 1">
    <p:bg>
      <p:bgPr>
        <a:blipFill>
          <a:blip r:embed="rId2">
            <a:alphaModFix/>
          </a:blip>
          <a:stretch>
            <a:fillRect/>
          </a:stretch>
        </a:blipFill>
        <a:effectLst/>
      </p:bgPr>
    </p:bg>
    <p:spTree>
      <p:nvGrpSpPr>
        <p:cNvPr id="1" name="Shape 163"/>
        <p:cNvGrpSpPr/>
        <p:nvPr/>
      </p:nvGrpSpPr>
      <p:grpSpPr>
        <a:xfrm>
          <a:off x="0" y="0"/>
          <a:ext cx="0" cy="0"/>
          <a:chOff x="0" y="0"/>
          <a:chExt cx="0" cy="0"/>
        </a:xfrm>
      </p:grpSpPr>
      <p:pic>
        <p:nvPicPr>
          <p:cNvPr id="164" name="Google Shape;164;p24"/>
          <p:cNvPicPr preferRelativeResize="0"/>
          <p:nvPr/>
        </p:nvPicPr>
        <p:blipFill rotWithShape="1">
          <a:blip r:embed="rId3">
            <a:alphaModFix/>
          </a:blip>
          <a:srcRect t="5770" b="5308"/>
          <a:stretch/>
        </p:blipFill>
        <p:spPr>
          <a:xfrm>
            <a:off x="2453100" y="0"/>
            <a:ext cx="7549200" cy="6858000"/>
          </a:xfrm>
          <a:prstGeom prst="rect">
            <a:avLst/>
          </a:prstGeom>
          <a:noFill/>
          <a:ln>
            <a:noFill/>
          </a:ln>
        </p:spPr>
      </p:pic>
      <p:sp>
        <p:nvSpPr>
          <p:cNvPr id="165" name="Google Shape;165;p24"/>
          <p:cNvSpPr txBox="1">
            <a:spLocks noGrp="1"/>
          </p:cNvSpPr>
          <p:nvPr>
            <p:ph type="ctrTitle"/>
          </p:nvPr>
        </p:nvSpPr>
        <p:spPr>
          <a:xfrm>
            <a:off x="2688608" y="2759849"/>
            <a:ext cx="7110400" cy="1338400"/>
          </a:xfrm>
          <a:prstGeom prst="rect">
            <a:avLst/>
          </a:prstGeom>
          <a:noFill/>
          <a:ln>
            <a:noFill/>
          </a:ln>
        </p:spPr>
        <p:txBody>
          <a:bodyPr spcFirstLastPara="1" wrap="square" lIns="68575" tIns="68575" rIns="68575" bIns="68575" anchor="ctr" anchorCtr="0">
            <a:noAutofit/>
          </a:bodyPr>
          <a:lstStyle>
            <a:lvl1pPr marL="0" marR="0" lvl="0" indent="0" algn="ctr" rtl="0">
              <a:lnSpc>
                <a:spcPct val="111111"/>
              </a:lnSpc>
              <a:spcBef>
                <a:spcPts val="0"/>
              </a:spcBef>
              <a:spcAft>
                <a:spcPts val="0"/>
              </a:spcAft>
              <a:buClr>
                <a:schemeClr val="lt2"/>
              </a:buClr>
              <a:buSzPts val="1100"/>
              <a:buFont typeface="Times New Roman"/>
              <a:buNone/>
              <a:defRPr sz="2025" b="1" i="0" u="none" strike="noStrike" cap="none">
                <a:solidFill>
                  <a:schemeClr val="lt2"/>
                </a:solidFill>
                <a:latin typeface="Times New Roman"/>
                <a:ea typeface="Times New Roman"/>
                <a:cs typeface="Times New Roman"/>
                <a:sym typeface="Times New Roman"/>
              </a:defRPr>
            </a:lvl1pPr>
            <a:lvl2pPr lvl="1" indent="0" rtl="0">
              <a:spcBef>
                <a:spcPts val="0"/>
              </a:spcBef>
              <a:spcAft>
                <a:spcPts val="0"/>
              </a:spcAft>
              <a:buSzPts val="1100"/>
              <a:buNone/>
              <a:defRPr sz="1050"/>
            </a:lvl2pPr>
            <a:lvl3pPr lvl="2" indent="0" rtl="0">
              <a:spcBef>
                <a:spcPts val="0"/>
              </a:spcBef>
              <a:spcAft>
                <a:spcPts val="0"/>
              </a:spcAft>
              <a:buSzPts val="1100"/>
              <a:buNone/>
              <a:defRPr sz="1050"/>
            </a:lvl3pPr>
            <a:lvl4pPr lvl="3" indent="0" rtl="0">
              <a:spcBef>
                <a:spcPts val="0"/>
              </a:spcBef>
              <a:spcAft>
                <a:spcPts val="0"/>
              </a:spcAft>
              <a:buSzPts val="1100"/>
              <a:buNone/>
              <a:defRPr sz="1050"/>
            </a:lvl4pPr>
            <a:lvl5pPr lvl="4" indent="0" rtl="0">
              <a:spcBef>
                <a:spcPts val="0"/>
              </a:spcBef>
              <a:spcAft>
                <a:spcPts val="0"/>
              </a:spcAft>
              <a:buSzPts val="1100"/>
              <a:buNone/>
              <a:defRPr sz="1050"/>
            </a:lvl5pPr>
            <a:lvl6pPr lvl="5" indent="0" rtl="0">
              <a:spcBef>
                <a:spcPts val="0"/>
              </a:spcBef>
              <a:spcAft>
                <a:spcPts val="0"/>
              </a:spcAft>
              <a:buSzPts val="1100"/>
              <a:buNone/>
              <a:defRPr sz="1050"/>
            </a:lvl6pPr>
            <a:lvl7pPr lvl="6" indent="0" rtl="0">
              <a:spcBef>
                <a:spcPts val="0"/>
              </a:spcBef>
              <a:spcAft>
                <a:spcPts val="0"/>
              </a:spcAft>
              <a:buSzPts val="1100"/>
              <a:buNone/>
              <a:defRPr sz="1050"/>
            </a:lvl7pPr>
            <a:lvl8pPr lvl="7" indent="0" rtl="0">
              <a:spcBef>
                <a:spcPts val="0"/>
              </a:spcBef>
              <a:spcAft>
                <a:spcPts val="0"/>
              </a:spcAft>
              <a:buSzPts val="1100"/>
              <a:buNone/>
              <a:defRPr sz="1050"/>
            </a:lvl8pPr>
            <a:lvl9pPr lvl="8" indent="0" rtl="0">
              <a:spcBef>
                <a:spcPts val="0"/>
              </a:spcBef>
              <a:spcAft>
                <a:spcPts val="0"/>
              </a:spcAft>
              <a:buSzPts val="1100"/>
              <a:buNone/>
              <a:defRPr sz="1050"/>
            </a:lvl9pPr>
          </a:lstStyle>
          <a:p>
            <a:endParaRPr/>
          </a:p>
        </p:txBody>
      </p:sp>
      <p:pic>
        <p:nvPicPr>
          <p:cNvPr id="166" name="Google Shape;166;p24"/>
          <p:cNvPicPr preferRelativeResize="0"/>
          <p:nvPr/>
        </p:nvPicPr>
        <p:blipFill rotWithShape="1">
          <a:blip r:embed="rId4">
            <a:alphaModFix/>
          </a:blip>
          <a:srcRect/>
          <a:stretch/>
        </p:blipFill>
        <p:spPr>
          <a:xfrm>
            <a:off x="623889" y="6375603"/>
            <a:ext cx="927600" cy="281200"/>
          </a:xfrm>
          <a:prstGeom prst="rect">
            <a:avLst/>
          </a:prstGeom>
          <a:noFill/>
          <a:ln>
            <a:noFill/>
          </a:ln>
        </p:spPr>
      </p:pic>
      <p:sp>
        <p:nvSpPr>
          <p:cNvPr id="167" name="Google Shape;167;p24"/>
          <p:cNvSpPr txBox="1">
            <a:spLocks noGrp="1"/>
          </p:cNvSpPr>
          <p:nvPr>
            <p:ph type="sldNum" idx="12"/>
          </p:nvPr>
        </p:nvSpPr>
        <p:spPr>
          <a:xfrm>
            <a:off x="11386112" y="6515931"/>
            <a:ext cx="166400" cy="110400"/>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450" b="1">
                <a:solidFill>
                  <a:srgbClr val="FFFFFF"/>
                </a:solidFill>
                <a:latin typeface="Arial"/>
                <a:ea typeface="Arial"/>
                <a:cs typeface="Arial"/>
                <a:sym typeface="Arial"/>
              </a:defRPr>
            </a:lvl1pPr>
            <a:lvl2pPr marL="0" marR="0" lvl="1" indent="0" algn="l" rtl="0">
              <a:spcBef>
                <a:spcPts val="0"/>
              </a:spcBef>
              <a:buNone/>
              <a:defRPr sz="450" b="1">
                <a:solidFill>
                  <a:srgbClr val="FFFFFF"/>
                </a:solidFill>
                <a:latin typeface="Arial"/>
                <a:ea typeface="Arial"/>
                <a:cs typeface="Arial"/>
                <a:sym typeface="Arial"/>
              </a:defRPr>
            </a:lvl2pPr>
            <a:lvl3pPr marL="0" marR="0" lvl="2" indent="0" algn="l" rtl="0">
              <a:spcBef>
                <a:spcPts val="0"/>
              </a:spcBef>
              <a:buNone/>
              <a:defRPr sz="450" b="1">
                <a:solidFill>
                  <a:srgbClr val="FFFFFF"/>
                </a:solidFill>
                <a:latin typeface="Arial"/>
                <a:ea typeface="Arial"/>
                <a:cs typeface="Arial"/>
                <a:sym typeface="Arial"/>
              </a:defRPr>
            </a:lvl3pPr>
            <a:lvl4pPr marL="0" marR="0" lvl="3" indent="0" algn="l" rtl="0">
              <a:spcBef>
                <a:spcPts val="0"/>
              </a:spcBef>
              <a:buNone/>
              <a:defRPr sz="450" b="1">
                <a:solidFill>
                  <a:srgbClr val="FFFFFF"/>
                </a:solidFill>
                <a:latin typeface="Arial"/>
                <a:ea typeface="Arial"/>
                <a:cs typeface="Arial"/>
                <a:sym typeface="Arial"/>
              </a:defRPr>
            </a:lvl4pPr>
            <a:lvl5pPr marL="0" marR="0" lvl="4" indent="0" algn="l" rtl="0">
              <a:spcBef>
                <a:spcPts val="0"/>
              </a:spcBef>
              <a:buNone/>
              <a:defRPr sz="450" b="1">
                <a:solidFill>
                  <a:srgbClr val="FFFFFF"/>
                </a:solidFill>
                <a:latin typeface="Arial"/>
                <a:ea typeface="Arial"/>
                <a:cs typeface="Arial"/>
                <a:sym typeface="Arial"/>
              </a:defRPr>
            </a:lvl5pPr>
            <a:lvl6pPr marL="0" marR="0" lvl="5" indent="0" algn="l" rtl="0">
              <a:spcBef>
                <a:spcPts val="0"/>
              </a:spcBef>
              <a:buNone/>
              <a:defRPr sz="450" b="1">
                <a:solidFill>
                  <a:srgbClr val="FFFFFF"/>
                </a:solidFill>
                <a:latin typeface="Arial"/>
                <a:ea typeface="Arial"/>
                <a:cs typeface="Arial"/>
                <a:sym typeface="Arial"/>
              </a:defRPr>
            </a:lvl6pPr>
            <a:lvl7pPr marL="0" marR="0" lvl="6" indent="0" algn="l" rtl="0">
              <a:spcBef>
                <a:spcPts val="0"/>
              </a:spcBef>
              <a:buNone/>
              <a:defRPr sz="450" b="1">
                <a:solidFill>
                  <a:srgbClr val="FFFFFF"/>
                </a:solidFill>
                <a:latin typeface="Arial"/>
                <a:ea typeface="Arial"/>
                <a:cs typeface="Arial"/>
                <a:sym typeface="Arial"/>
              </a:defRPr>
            </a:lvl7pPr>
            <a:lvl8pPr marL="0" marR="0" lvl="7" indent="0" algn="l" rtl="0">
              <a:spcBef>
                <a:spcPts val="0"/>
              </a:spcBef>
              <a:buNone/>
              <a:defRPr sz="450" b="1">
                <a:solidFill>
                  <a:srgbClr val="FFFFFF"/>
                </a:solidFill>
                <a:latin typeface="Arial"/>
                <a:ea typeface="Arial"/>
                <a:cs typeface="Arial"/>
                <a:sym typeface="Arial"/>
              </a:defRPr>
            </a:lvl8pPr>
            <a:lvl9pPr marL="0" marR="0" lvl="8" indent="0" algn="l" rtl="0">
              <a:spcBef>
                <a:spcPts val="0"/>
              </a:spcBef>
              <a:buNone/>
              <a:defRPr sz="450" b="1">
                <a:solidFill>
                  <a:srgbClr val="FFFFFF"/>
                </a:solidFill>
                <a:latin typeface="Arial"/>
                <a:ea typeface="Arial"/>
                <a:cs typeface="Arial"/>
                <a:sym typeface="Arial"/>
              </a:defRPr>
            </a:lvl9pPr>
          </a:lstStyle>
          <a:p>
            <a:fld id="{00000000-1234-1234-1234-123412341234}" type="slidenum">
              <a:rPr lang="en" smtClean="0"/>
              <a:pPr/>
              <a:t>‹#›</a:t>
            </a:fld>
            <a:endParaRPr lang="en"/>
          </a:p>
        </p:txBody>
      </p:sp>
      <p:cxnSp>
        <p:nvCxnSpPr>
          <p:cNvPr id="168" name="Google Shape;168;p24"/>
          <p:cNvCxnSpPr/>
          <p:nvPr/>
        </p:nvCxnSpPr>
        <p:spPr>
          <a:xfrm>
            <a:off x="11342479" y="6520020"/>
            <a:ext cx="0" cy="86400"/>
          </a:xfrm>
          <a:prstGeom prst="straightConnector1">
            <a:avLst/>
          </a:prstGeom>
          <a:noFill/>
          <a:ln w="9525" cap="flat" cmpd="sng">
            <a:solidFill>
              <a:srgbClr val="FFFFFF"/>
            </a:solidFill>
            <a:prstDash val="solid"/>
            <a:round/>
            <a:headEnd type="none" w="sm" len="sm"/>
            <a:tailEnd type="none" w="sm" len="sm"/>
          </a:ln>
        </p:spPr>
      </p:cxnSp>
      <p:sp>
        <p:nvSpPr>
          <p:cNvPr id="169" name="Google Shape;169;p24"/>
          <p:cNvSpPr txBox="1">
            <a:spLocks noGrp="1"/>
          </p:cNvSpPr>
          <p:nvPr>
            <p:ph type="ftr" idx="11"/>
          </p:nvPr>
        </p:nvSpPr>
        <p:spPr>
          <a:xfrm>
            <a:off x="8915089" y="6515931"/>
            <a:ext cx="2390800" cy="110400"/>
          </a:xfrm>
          <a:prstGeom prst="rect">
            <a:avLst/>
          </a:prstGeom>
          <a:noFill/>
          <a:ln>
            <a:noFill/>
          </a:ln>
        </p:spPr>
        <p:txBody>
          <a:bodyPr spcFirstLastPara="1" wrap="square" lIns="68575" tIns="68575" rIns="68575" bIns="68575" anchor="ctr" anchorCtr="0">
            <a:noAutofit/>
          </a:bodyPr>
          <a:lstStyle>
            <a:lvl1pPr marL="0" marR="0" lvl="0" indent="0" algn="r" rtl="0">
              <a:spcBef>
                <a:spcPts val="0"/>
              </a:spcBef>
              <a:spcAft>
                <a:spcPts val="0"/>
              </a:spcAft>
              <a:buSzPts val="1100"/>
              <a:buNone/>
              <a:defRPr sz="375" b="1">
                <a:solidFill>
                  <a:srgbClr val="FFFFFF"/>
                </a:solidFill>
                <a:latin typeface="Arial"/>
                <a:ea typeface="Arial"/>
                <a:cs typeface="Arial"/>
                <a:sym typeface="Arial"/>
              </a:defRPr>
            </a:lvl1pPr>
            <a:lvl2pPr marL="257175" marR="0" lvl="1" indent="0" algn="l" rtl="0">
              <a:spcBef>
                <a:spcPts val="0"/>
              </a:spcBef>
              <a:spcAft>
                <a:spcPts val="0"/>
              </a:spcAft>
              <a:buSzPts val="1100"/>
              <a:buNone/>
              <a:defRPr sz="1050" b="0" i="0" u="none" strike="noStrike" cap="none">
                <a:solidFill>
                  <a:schemeClr val="dk1"/>
                </a:solidFill>
                <a:latin typeface="Arial"/>
                <a:ea typeface="Arial"/>
                <a:cs typeface="Arial"/>
                <a:sym typeface="Arial"/>
              </a:defRPr>
            </a:lvl2pPr>
            <a:lvl3pPr marL="514350" marR="0" lvl="2" indent="0" algn="l" rtl="0">
              <a:spcBef>
                <a:spcPts val="0"/>
              </a:spcBef>
              <a:spcAft>
                <a:spcPts val="0"/>
              </a:spcAft>
              <a:buSzPts val="1100"/>
              <a:buNone/>
              <a:defRPr sz="1050" b="0" i="0" u="none" strike="noStrike" cap="none">
                <a:solidFill>
                  <a:schemeClr val="dk1"/>
                </a:solidFill>
                <a:latin typeface="Arial"/>
                <a:ea typeface="Arial"/>
                <a:cs typeface="Arial"/>
                <a:sym typeface="Arial"/>
              </a:defRPr>
            </a:lvl3pPr>
            <a:lvl4pPr marL="771525" marR="0" lvl="3" indent="0" algn="l" rtl="0">
              <a:spcBef>
                <a:spcPts val="0"/>
              </a:spcBef>
              <a:spcAft>
                <a:spcPts val="0"/>
              </a:spcAft>
              <a:buSzPts val="1100"/>
              <a:buNone/>
              <a:defRPr sz="1050" b="0" i="0" u="none" strike="noStrike" cap="none">
                <a:solidFill>
                  <a:schemeClr val="dk1"/>
                </a:solidFill>
                <a:latin typeface="Arial"/>
                <a:ea typeface="Arial"/>
                <a:cs typeface="Arial"/>
                <a:sym typeface="Arial"/>
              </a:defRPr>
            </a:lvl4pPr>
            <a:lvl5pPr marL="1028700" marR="0" lvl="4" indent="0" algn="l" rtl="0">
              <a:spcBef>
                <a:spcPts val="0"/>
              </a:spcBef>
              <a:spcAft>
                <a:spcPts val="0"/>
              </a:spcAft>
              <a:buSzPts val="1100"/>
              <a:buNone/>
              <a:defRPr sz="1050" b="0" i="0" u="none" strike="noStrike" cap="none">
                <a:solidFill>
                  <a:schemeClr val="dk1"/>
                </a:solidFill>
                <a:latin typeface="Arial"/>
                <a:ea typeface="Arial"/>
                <a:cs typeface="Arial"/>
                <a:sym typeface="Arial"/>
              </a:defRPr>
            </a:lvl5pPr>
            <a:lvl6pPr marL="1285875" marR="0" lvl="5" indent="0" algn="l" rtl="0">
              <a:spcBef>
                <a:spcPts val="0"/>
              </a:spcBef>
              <a:spcAft>
                <a:spcPts val="0"/>
              </a:spcAft>
              <a:buSzPts val="1100"/>
              <a:buNone/>
              <a:defRPr sz="1050" b="0" i="0" u="none" strike="noStrike" cap="none">
                <a:solidFill>
                  <a:schemeClr val="dk1"/>
                </a:solidFill>
                <a:latin typeface="Arial"/>
                <a:ea typeface="Arial"/>
                <a:cs typeface="Arial"/>
                <a:sym typeface="Arial"/>
              </a:defRPr>
            </a:lvl6pPr>
            <a:lvl7pPr marL="1543050" marR="0" lvl="6" indent="0" algn="l" rtl="0">
              <a:spcBef>
                <a:spcPts val="0"/>
              </a:spcBef>
              <a:spcAft>
                <a:spcPts val="0"/>
              </a:spcAft>
              <a:buSzPts val="1100"/>
              <a:buNone/>
              <a:defRPr sz="1050" b="0" i="0" u="none" strike="noStrike" cap="none">
                <a:solidFill>
                  <a:schemeClr val="dk1"/>
                </a:solidFill>
                <a:latin typeface="Arial"/>
                <a:ea typeface="Arial"/>
                <a:cs typeface="Arial"/>
                <a:sym typeface="Arial"/>
              </a:defRPr>
            </a:lvl7pPr>
            <a:lvl8pPr marL="1800225" marR="0" lvl="7" indent="0" algn="l" rtl="0">
              <a:spcBef>
                <a:spcPts val="0"/>
              </a:spcBef>
              <a:spcAft>
                <a:spcPts val="0"/>
              </a:spcAft>
              <a:buSzPts val="1100"/>
              <a:buNone/>
              <a:defRPr sz="1050" b="0" i="0" u="none" strike="noStrike" cap="none">
                <a:solidFill>
                  <a:schemeClr val="dk1"/>
                </a:solidFill>
                <a:latin typeface="Arial"/>
                <a:ea typeface="Arial"/>
                <a:cs typeface="Arial"/>
                <a:sym typeface="Arial"/>
              </a:defRPr>
            </a:lvl8pPr>
            <a:lvl9pPr marL="2057400" marR="0" lvl="8" indent="0" algn="l" rtl="0">
              <a:spcBef>
                <a:spcPts val="0"/>
              </a:spcBef>
              <a:spcAft>
                <a:spcPts val="0"/>
              </a:spcAft>
              <a:buSzPts val="1100"/>
              <a:buNone/>
              <a:defRPr sz="10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3017272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Title Slide Option1">
  <p:cSld name="Title Slide Option1">
    <p:bg>
      <p:bgPr>
        <a:solidFill>
          <a:schemeClr val="dk2"/>
        </a:solidFill>
        <a:effectLst/>
      </p:bgPr>
    </p:bg>
    <p:spTree>
      <p:nvGrpSpPr>
        <p:cNvPr id="1" name="Shape 12"/>
        <p:cNvGrpSpPr/>
        <p:nvPr/>
      </p:nvGrpSpPr>
      <p:grpSpPr>
        <a:xfrm>
          <a:off x="0" y="0"/>
          <a:ext cx="0" cy="0"/>
          <a:chOff x="0" y="0"/>
          <a:chExt cx="0" cy="0"/>
        </a:xfrm>
      </p:grpSpPr>
      <p:pic>
        <p:nvPicPr>
          <p:cNvPr id="13" name="Google Shape;13;p2"/>
          <p:cNvPicPr preferRelativeResize="0"/>
          <p:nvPr/>
        </p:nvPicPr>
        <p:blipFill rotWithShape="1">
          <a:blip r:embed="rId2">
            <a:alphaModFix/>
          </a:blip>
          <a:srcRect/>
          <a:stretch/>
        </p:blipFill>
        <p:spPr>
          <a:xfrm>
            <a:off x="613833" y="409959"/>
            <a:ext cx="1526400" cy="809347"/>
          </a:xfrm>
          <a:prstGeom prst="rect">
            <a:avLst/>
          </a:prstGeom>
          <a:noFill/>
          <a:ln>
            <a:noFill/>
          </a:ln>
        </p:spPr>
      </p:pic>
      <p:sp>
        <p:nvSpPr>
          <p:cNvPr id="14" name="Google Shape;14;p2"/>
          <p:cNvSpPr txBox="1">
            <a:spLocks noGrp="1"/>
          </p:cNvSpPr>
          <p:nvPr>
            <p:ph type="ctrTitle"/>
          </p:nvPr>
        </p:nvSpPr>
        <p:spPr>
          <a:xfrm>
            <a:off x="596900" y="1680064"/>
            <a:ext cx="4910667" cy="2244236"/>
          </a:xfrm>
          <a:prstGeom prst="rect">
            <a:avLst/>
          </a:prstGeom>
          <a:noFill/>
          <a:ln>
            <a:noFill/>
          </a:ln>
        </p:spPr>
        <p:txBody>
          <a:bodyPr spcFirstLastPara="1" wrap="square" lIns="91425" tIns="91425" rIns="91425" bIns="91425" anchor="t" anchorCtr="0"/>
          <a:lstStyle>
            <a:lvl1pPr marL="0" marR="0" lvl="0" indent="0" algn="l" rtl="0">
              <a:lnSpc>
                <a:spcPct val="116666"/>
              </a:lnSpc>
              <a:spcBef>
                <a:spcPts val="0"/>
              </a:spcBef>
              <a:spcAft>
                <a:spcPts val="0"/>
              </a:spcAft>
              <a:buClr>
                <a:schemeClr val="accent6"/>
              </a:buClr>
              <a:buSzPts val="1400"/>
              <a:buFont typeface="Times New Roman"/>
              <a:buNone/>
              <a:defRPr sz="3600" b="1" i="0" u="none" strike="noStrike" cap="none">
                <a:solidFill>
                  <a:schemeClr val="accent6"/>
                </a:solidFill>
                <a:latin typeface="Times New Roman"/>
                <a:ea typeface="Times New Roman"/>
                <a:cs typeface="Times New Roman"/>
                <a:sym typeface="Times New Roma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5" name="Google Shape;15;p2"/>
          <p:cNvSpPr txBox="1">
            <a:spLocks noGrp="1"/>
          </p:cNvSpPr>
          <p:nvPr>
            <p:ph type="subTitle" idx="1"/>
          </p:nvPr>
        </p:nvSpPr>
        <p:spPr>
          <a:xfrm>
            <a:off x="596900" y="4057650"/>
            <a:ext cx="4529667" cy="1466850"/>
          </a:xfrm>
          <a:prstGeom prst="rect">
            <a:avLst/>
          </a:prstGeom>
          <a:noFill/>
          <a:ln>
            <a:noFill/>
          </a:ln>
        </p:spPr>
        <p:txBody>
          <a:bodyPr spcFirstLastPara="1" wrap="square" lIns="91425" tIns="91425" rIns="91425" bIns="91425" anchor="t" anchorCtr="0"/>
          <a:lstStyle>
            <a:lvl1pPr marL="0" marR="0" lvl="0" indent="0" algn="l" rtl="0">
              <a:lnSpc>
                <a:spcPct val="133333"/>
              </a:lnSpc>
              <a:spcBef>
                <a:spcPts val="0"/>
              </a:spcBef>
              <a:spcAft>
                <a:spcPts val="0"/>
              </a:spcAft>
              <a:buClr>
                <a:schemeClr val="lt1"/>
              </a:buClr>
              <a:buSzPts val="1400"/>
              <a:buFont typeface="Arial"/>
              <a:buNone/>
              <a:defRPr sz="1800" b="0" i="0" u="none" strike="noStrike" cap="none">
                <a:solidFill>
                  <a:schemeClr val="lt1"/>
                </a:solidFill>
                <a:latin typeface="Arial"/>
                <a:ea typeface="Arial"/>
                <a:cs typeface="Arial"/>
                <a:sym typeface="Arial"/>
              </a:defRPr>
            </a:lvl1pPr>
            <a:lvl2pPr marL="457200" marR="0" lvl="1" indent="0" algn="ctr" rtl="0">
              <a:lnSpc>
                <a:spcPct val="118750"/>
              </a:lnSpc>
              <a:spcBef>
                <a:spcPts val="0"/>
              </a:spcBef>
              <a:spcAft>
                <a:spcPts val="0"/>
              </a:spcAft>
              <a:buClr>
                <a:schemeClr val="lt2"/>
              </a:buClr>
              <a:buSzPts val="1600"/>
              <a:buFont typeface="Arial"/>
              <a:buNone/>
              <a:defRPr sz="1600" b="0" i="0" u="none" strike="noStrike" cap="none">
                <a:solidFill>
                  <a:srgbClr val="88AABF"/>
                </a:solidFill>
                <a:latin typeface="Arial"/>
                <a:ea typeface="Arial"/>
                <a:cs typeface="Arial"/>
                <a:sym typeface="Arial"/>
              </a:defRPr>
            </a:lvl2pPr>
            <a:lvl3pPr marL="914400" marR="0" lvl="2" indent="0" algn="ctr" rtl="0">
              <a:lnSpc>
                <a:spcPct val="118750"/>
              </a:lnSpc>
              <a:spcBef>
                <a:spcPts val="0"/>
              </a:spcBef>
              <a:spcAft>
                <a:spcPts val="0"/>
              </a:spcAft>
              <a:buClr>
                <a:schemeClr val="accent4"/>
              </a:buClr>
              <a:buSzPts val="1600"/>
              <a:buFont typeface="Arial"/>
              <a:buNone/>
              <a:defRPr sz="1600" b="0" i="0" u="none" strike="noStrike" cap="none">
                <a:solidFill>
                  <a:srgbClr val="88AABF"/>
                </a:solidFill>
                <a:latin typeface="Arial"/>
                <a:ea typeface="Arial"/>
                <a:cs typeface="Arial"/>
                <a:sym typeface="Arial"/>
              </a:defRPr>
            </a:lvl3pPr>
            <a:lvl4pPr marL="1371600" marR="0" lvl="3" indent="0" algn="ctr" rtl="0">
              <a:lnSpc>
                <a:spcPct val="125000"/>
              </a:lnSpc>
              <a:spcBef>
                <a:spcPts val="0"/>
              </a:spcBef>
              <a:spcAft>
                <a:spcPts val="0"/>
              </a:spcAft>
              <a:buClr>
                <a:schemeClr val="dk1"/>
              </a:buClr>
              <a:buSzPts val="1400"/>
              <a:buFont typeface="Arial"/>
              <a:buNone/>
              <a:defRPr sz="1200" b="0" i="0" u="none" strike="noStrike" cap="none">
                <a:solidFill>
                  <a:srgbClr val="88AABF"/>
                </a:solidFill>
                <a:latin typeface="Arial"/>
                <a:ea typeface="Arial"/>
                <a:cs typeface="Arial"/>
                <a:sym typeface="Arial"/>
              </a:defRPr>
            </a:lvl4pPr>
            <a:lvl5pPr marL="1828800" marR="0" lvl="4" indent="0" algn="ctr" rtl="0">
              <a:spcBef>
                <a:spcPts val="850"/>
              </a:spcBef>
              <a:spcAft>
                <a:spcPts val="0"/>
              </a:spcAft>
              <a:buClr>
                <a:srgbClr val="88AABF"/>
              </a:buClr>
              <a:buSzPts val="1800"/>
              <a:buFont typeface="Arial"/>
              <a:buNone/>
              <a:defRPr sz="1800" b="0" i="0" u="none" strike="noStrike" cap="none">
                <a:solidFill>
                  <a:srgbClr val="88AABF"/>
                </a:solidFill>
                <a:latin typeface="Arial"/>
                <a:ea typeface="Arial"/>
                <a:cs typeface="Arial"/>
                <a:sym typeface="Arial"/>
              </a:defRPr>
            </a:lvl5pPr>
            <a:lvl6pPr marL="2286000" marR="0" lvl="5" indent="0" algn="ctr" rtl="0">
              <a:spcBef>
                <a:spcPts val="400"/>
              </a:spcBef>
              <a:spcAft>
                <a:spcPts val="0"/>
              </a:spcAft>
              <a:buClr>
                <a:srgbClr val="88AABF"/>
              </a:buClr>
              <a:buSzPts val="2000"/>
              <a:buFont typeface="Arial"/>
              <a:buNone/>
              <a:defRPr sz="2000" b="0" i="0" u="none" strike="noStrike" cap="none">
                <a:solidFill>
                  <a:srgbClr val="88AABF"/>
                </a:solidFill>
                <a:latin typeface="Arial"/>
                <a:ea typeface="Arial"/>
                <a:cs typeface="Arial"/>
                <a:sym typeface="Arial"/>
              </a:defRPr>
            </a:lvl6pPr>
            <a:lvl7pPr marL="2743200" marR="0" lvl="6" indent="0" algn="ctr" rtl="0">
              <a:spcBef>
                <a:spcPts val="400"/>
              </a:spcBef>
              <a:spcAft>
                <a:spcPts val="0"/>
              </a:spcAft>
              <a:buClr>
                <a:srgbClr val="88AABF"/>
              </a:buClr>
              <a:buSzPts val="2000"/>
              <a:buFont typeface="Arial"/>
              <a:buNone/>
              <a:defRPr sz="2000" b="0" i="0" u="none" strike="noStrike" cap="none">
                <a:solidFill>
                  <a:srgbClr val="88AABF"/>
                </a:solidFill>
                <a:latin typeface="Arial"/>
                <a:ea typeface="Arial"/>
                <a:cs typeface="Arial"/>
                <a:sym typeface="Arial"/>
              </a:defRPr>
            </a:lvl7pPr>
            <a:lvl8pPr marL="3200400" marR="0" lvl="7" indent="0" algn="ctr" rtl="0">
              <a:spcBef>
                <a:spcPts val="400"/>
              </a:spcBef>
              <a:spcAft>
                <a:spcPts val="0"/>
              </a:spcAft>
              <a:buClr>
                <a:srgbClr val="88AABF"/>
              </a:buClr>
              <a:buSzPts val="2000"/>
              <a:buFont typeface="Arial"/>
              <a:buNone/>
              <a:defRPr sz="2000" b="0" i="0" u="none" strike="noStrike" cap="none">
                <a:solidFill>
                  <a:srgbClr val="88AABF"/>
                </a:solidFill>
                <a:latin typeface="Arial"/>
                <a:ea typeface="Arial"/>
                <a:cs typeface="Arial"/>
                <a:sym typeface="Arial"/>
              </a:defRPr>
            </a:lvl8pPr>
            <a:lvl9pPr marL="3657600" marR="0" lvl="8" indent="0" algn="ctr" rtl="0">
              <a:spcBef>
                <a:spcPts val="400"/>
              </a:spcBef>
              <a:spcAft>
                <a:spcPts val="0"/>
              </a:spcAft>
              <a:buClr>
                <a:srgbClr val="88AABF"/>
              </a:buClr>
              <a:buSzPts val="2000"/>
              <a:buFont typeface="Arial"/>
              <a:buNone/>
              <a:defRPr sz="2000" b="0" i="0" u="none" strike="noStrike" cap="none">
                <a:solidFill>
                  <a:srgbClr val="88AABF"/>
                </a:solidFill>
                <a:latin typeface="Arial"/>
                <a:ea typeface="Arial"/>
                <a:cs typeface="Arial"/>
                <a:sym typeface="Arial"/>
              </a:defRPr>
            </a:lvl9pPr>
          </a:lstStyle>
          <a:p>
            <a:endParaRPr/>
          </a:p>
        </p:txBody>
      </p:sp>
      <p:sp>
        <p:nvSpPr>
          <p:cNvPr id="16" name="Google Shape;16;p2"/>
          <p:cNvSpPr txBox="1">
            <a:spLocks noGrp="1"/>
          </p:cNvSpPr>
          <p:nvPr>
            <p:ph type="body" idx="2"/>
          </p:nvPr>
        </p:nvSpPr>
        <p:spPr>
          <a:xfrm>
            <a:off x="596900" y="6265863"/>
            <a:ext cx="5283200" cy="285750"/>
          </a:xfrm>
          <a:prstGeom prst="rect">
            <a:avLst/>
          </a:prstGeom>
          <a:noFill/>
          <a:ln>
            <a:noFill/>
          </a:ln>
        </p:spPr>
        <p:txBody>
          <a:bodyPr spcFirstLastPara="1" wrap="square" lIns="91425" tIns="91425" rIns="91425" bIns="91425" anchor="t" anchorCtr="0"/>
          <a:lstStyle>
            <a:lvl1pPr marL="457200" marR="0" lvl="0" indent="-228600" algn="l" rtl="0">
              <a:lnSpc>
                <a:spcPct val="122222"/>
              </a:lnSpc>
              <a:spcBef>
                <a:spcPts val="0"/>
              </a:spcBef>
              <a:spcAft>
                <a:spcPts val="0"/>
              </a:spcAft>
              <a:buClr>
                <a:schemeClr val="lt1"/>
              </a:buClr>
              <a:buSzPts val="1400"/>
              <a:buFont typeface="Arial"/>
              <a:buNone/>
              <a:defRPr sz="1800" b="0" i="0" u="none" strike="noStrike" cap="none">
                <a:solidFill>
                  <a:schemeClr val="lt1"/>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 name="Google Shape;17;p2"/>
          <p:cNvSpPr>
            <a:spLocks noGrp="1"/>
          </p:cNvSpPr>
          <p:nvPr>
            <p:ph type="pic" idx="3"/>
          </p:nvPr>
        </p:nvSpPr>
        <p:spPr>
          <a:xfrm>
            <a:off x="6108699" y="0"/>
            <a:ext cx="6083300" cy="68580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172727"/>
              </a:lnSpc>
              <a:spcBef>
                <a:spcPts val="0"/>
              </a:spcBef>
              <a:spcAft>
                <a:spcPts val="0"/>
              </a:spcAft>
              <a:buClr>
                <a:schemeClr val="lt2"/>
              </a:buClr>
              <a:buSzPts val="1400"/>
              <a:buFont typeface="Arial"/>
              <a:buNone/>
              <a:defRPr sz="1100" b="0" i="0" u="none" strike="noStrike" cap="none">
                <a:solidFill>
                  <a:schemeClr val="lt2"/>
                </a:solidFill>
                <a:latin typeface="Arial"/>
                <a:ea typeface="Arial"/>
                <a:cs typeface="Arial"/>
                <a:sym typeface="Arial"/>
              </a:defRPr>
            </a:lvl1pPr>
            <a:lvl2pPr marL="180975" marR="0" lvl="1" indent="-180975"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352425" marR="0" lvl="2" indent="-174625"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9246941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Title Slide Option2">
  <p:cSld name="Title Slide Option2">
    <p:bg>
      <p:bgPr>
        <a:solidFill>
          <a:schemeClr val="accent6"/>
        </a:solidFill>
        <a:effectLst/>
      </p:bgPr>
    </p:bg>
    <p:spTree>
      <p:nvGrpSpPr>
        <p:cNvPr id="1" name="Shape 18"/>
        <p:cNvGrpSpPr/>
        <p:nvPr/>
      </p:nvGrpSpPr>
      <p:grpSpPr>
        <a:xfrm>
          <a:off x="0" y="0"/>
          <a:ext cx="0" cy="0"/>
          <a:chOff x="0" y="0"/>
          <a:chExt cx="0" cy="0"/>
        </a:xfrm>
      </p:grpSpPr>
      <p:sp>
        <p:nvSpPr>
          <p:cNvPr id="19" name="Google Shape;19;p3"/>
          <p:cNvSpPr txBox="1">
            <a:spLocks noGrp="1"/>
          </p:cNvSpPr>
          <p:nvPr>
            <p:ph type="ctrTitle"/>
          </p:nvPr>
        </p:nvSpPr>
        <p:spPr>
          <a:xfrm>
            <a:off x="596900" y="1681201"/>
            <a:ext cx="4978400" cy="2063261"/>
          </a:xfrm>
          <a:prstGeom prst="rect">
            <a:avLst/>
          </a:prstGeom>
          <a:noFill/>
          <a:ln>
            <a:noFill/>
          </a:ln>
        </p:spPr>
        <p:txBody>
          <a:bodyPr spcFirstLastPara="1" wrap="square" lIns="91425" tIns="91425" rIns="91425" bIns="91425" anchor="t" anchorCtr="0"/>
          <a:lstStyle>
            <a:lvl1pPr marL="0" marR="0" lvl="0" indent="0" algn="l" rtl="0">
              <a:lnSpc>
                <a:spcPct val="116666"/>
              </a:lnSpc>
              <a:spcBef>
                <a:spcPts val="0"/>
              </a:spcBef>
              <a:spcAft>
                <a:spcPts val="0"/>
              </a:spcAft>
              <a:buClr>
                <a:schemeClr val="dk2"/>
              </a:buClr>
              <a:buSzPts val="1400"/>
              <a:buFont typeface="Times New Roman"/>
              <a:buNone/>
              <a:defRPr sz="3600" b="1" i="0" u="none" strike="noStrike" cap="none">
                <a:solidFill>
                  <a:schemeClr val="dk2"/>
                </a:solidFill>
                <a:latin typeface="Times New Roman"/>
                <a:ea typeface="Times New Roman"/>
                <a:cs typeface="Times New Roman"/>
                <a:sym typeface="Times New Roma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0" name="Google Shape;20;p3"/>
          <p:cNvSpPr txBox="1">
            <a:spLocks noGrp="1"/>
          </p:cNvSpPr>
          <p:nvPr>
            <p:ph type="subTitle" idx="1"/>
          </p:nvPr>
        </p:nvSpPr>
        <p:spPr>
          <a:xfrm>
            <a:off x="595201" y="4057201"/>
            <a:ext cx="4592145" cy="1130791"/>
          </a:xfrm>
          <a:prstGeom prst="rect">
            <a:avLst/>
          </a:prstGeom>
          <a:noFill/>
          <a:ln>
            <a:noFill/>
          </a:ln>
        </p:spPr>
        <p:txBody>
          <a:bodyPr spcFirstLastPara="1" wrap="square" lIns="91425" tIns="91425" rIns="91425" bIns="91425" anchor="t" anchorCtr="0"/>
          <a:lstStyle>
            <a:lvl1pPr marL="0" marR="0" lvl="0" indent="0" algn="l" rtl="0">
              <a:lnSpc>
                <a:spcPct val="133333"/>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1pPr>
            <a:lvl2pPr marL="457200" marR="0" lvl="1" indent="0" algn="ctr" rtl="0">
              <a:lnSpc>
                <a:spcPct val="118750"/>
              </a:lnSpc>
              <a:spcBef>
                <a:spcPts val="0"/>
              </a:spcBef>
              <a:spcAft>
                <a:spcPts val="0"/>
              </a:spcAft>
              <a:buClr>
                <a:schemeClr val="lt2"/>
              </a:buClr>
              <a:buSzPts val="1600"/>
              <a:buFont typeface="Arial"/>
              <a:buNone/>
              <a:defRPr sz="1600" b="0" i="0" u="none" strike="noStrike" cap="none">
                <a:solidFill>
                  <a:srgbClr val="88AABF"/>
                </a:solidFill>
                <a:latin typeface="Arial"/>
                <a:ea typeface="Arial"/>
                <a:cs typeface="Arial"/>
                <a:sym typeface="Arial"/>
              </a:defRPr>
            </a:lvl2pPr>
            <a:lvl3pPr marL="914400" marR="0" lvl="2" indent="0" algn="ctr" rtl="0">
              <a:lnSpc>
                <a:spcPct val="118750"/>
              </a:lnSpc>
              <a:spcBef>
                <a:spcPts val="0"/>
              </a:spcBef>
              <a:spcAft>
                <a:spcPts val="0"/>
              </a:spcAft>
              <a:buClr>
                <a:schemeClr val="accent4"/>
              </a:buClr>
              <a:buSzPts val="1600"/>
              <a:buFont typeface="Arial"/>
              <a:buNone/>
              <a:defRPr sz="1600" b="0" i="0" u="none" strike="noStrike" cap="none">
                <a:solidFill>
                  <a:srgbClr val="88AABF"/>
                </a:solidFill>
                <a:latin typeface="Arial"/>
                <a:ea typeface="Arial"/>
                <a:cs typeface="Arial"/>
                <a:sym typeface="Arial"/>
              </a:defRPr>
            </a:lvl3pPr>
            <a:lvl4pPr marL="1371600" marR="0" lvl="3" indent="0" algn="ctr" rtl="0">
              <a:lnSpc>
                <a:spcPct val="125000"/>
              </a:lnSpc>
              <a:spcBef>
                <a:spcPts val="0"/>
              </a:spcBef>
              <a:spcAft>
                <a:spcPts val="0"/>
              </a:spcAft>
              <a:buClr>
                <a:schemeClr val="dk1"/>
              </a:buClr>
              <a:buSzPts val="1400"/>
              <a:buFont typeface="Arial"/>
              <a:buNone/>
              <a:defRPr sz="1200" b="0" i="0" u="none" strike="noStrike" cap="none">
                <a:solidFill>
                  <a:srgbClr val="88AABF"/>
                </a:solidFill>
                <a:latin typeface="Arial"/>
                <a:ea typeface="Arial"/>
                <a:cs typeface="Arial"/>
                <a:sym typeface="Arial"/>
              </a:defRPr>
            </a:lvl4pPr>
            <a:lvl5pPr marL="1828800" marR="0" lvl="4" indent="0" algn="ctr" rtl="0">
              <a:spcBef>
                <a:spcPts val="850"/>
              </a:spcBef>
              <a:spcAft>
                <a:spcPts val="0"/>
              </a:spcAft>
              <a:buClr>
                <a:srgbClr val="88AABF"/>
              </a:buClr>
              <a:buSzPts val="1800"/>
              <a:buFont typeface="Arial"/>
              <a:buNone/>
              <a:defRPr sz="1800" b="0" i="0" u="none" strike="noStrike" cap="none">
                <a:solidFill>
                  <a:srgbClr val="88AABF"/>
                </a:solidFill>
                <a:latin typeface="Arial"/>
                <a:ea typeface="Arial"/>
                <a:cs typeface="Arial"/>
                <a:sym typeface="Arial"/>
              </a:defRPr>
            </a:lvl5pPr>
            <a:lvl6pPr marL="2286000" marR="0" lvl="5" indent="0" algn="ctr" rtl="0">
              <a:spcBef>
                <a:spcPts val="400"/>
              </a:spcBef>
              <a:spcAft>
                <a:spcPts val="0"/>
              </a:spcAft>
              <a:buClr>
                <a:srgbClr val="88AABF"/>
              </a:buClr>
              <a:buSzPts val="2000"/>
              <a:buFont typeface="Arial"/>
              <a:buNone/>
              <a:defRPr sz="2000" b="0" i="0" u="none" strike="noStrike" cap="none">
                <a:solidFill>
                  <a:srgbClr val="88AABF"/>
                </a:solidFill>
                <a:latin typeface="Arial"/>
                <a:ea typeface="Arial"/>
                <a:cs typeface="Arial"/>
                <a:sym typeface="Arial"/>
              </a:defRPr>
            </a:lvl6pPr>
            <a:lvl7pPr marL="2743200" marR="0" lvl="6" indent="0" algn="ctr" rtl="0">
              <a:spcBef>
                <a:spcPts val="400"/>
              </a:spcBef>
              <a:spcAft>
                <a:spcPts val="0"/>
              </a:spcAft>
              <a:buClr>
                <a:srgbClr val="88AABF"/>
              </a:buClr>
              <a:buSzPts val="2000"/>
              <a:buFont typeface="Arial"/>
              <a:buNone/>
              <a:defRPr sz="2000" b="0" i="0" u="none" strike="noStrike" cap="none">
                <a:solidFill>
                  <a:srgbClr val="88AABF"/>
                </a:solidFill>
                <a:latin typeface="Arial"/>
                <a:ea typeface="Arial"/>
                <a:cs typeface="Arial"/>
                <a:sym typeface="Arial"/>
              </a:defRPr>
            </a:lvl7pPr>
            <a:lvl8pPr marL="3200400" marR="0" lvl="7" indent="0" algn="ctr" rtl="0">
              <a:spcBef>
                <a:spcPts val="400"/>
              </a:spcBef>
              <a:spcAft>
                <a:spcPts val="0"/>
              </a:spcAft>
              <a:buClr>
                <a:srgbClr val="88AABF"/>
              </a:buClr>
              <a:buSzPts val="2000"/>
              <a:buFont typeface="Arial"/>
              <a:buNone/>
              <a:defRPr sz="2000" b="0" i="0" u="none" strike="noStrike" cap="none">
                <a:solidFill>
                  <a:srgbClr val="88AABF"/>
                </a:solidFill>
                <a:latin typeface="Arial"/>
                <a:ea typeface="Arial"/>
                <a:cs typeface="Arial"/>
                <a:sym typeface="Arial"/>
              </a:defRPr>
            </a:lvl8pPr>
            <a:lvl9pPr marL="3657600" marR="0" lvl="8" indent="0" algn="ctr" rtl="0">
              <a:spcBef>
                <a:spcPts val="400"/>
              </a:spcBef>
              <a:spcAft>
                <a:spcPts val="0"/>
              </a:spcAft>
              <a:buClr>
                <a:srgbClr val="88AABF"/>
              </a:buClr>
              <a:buSzPts val="2000"/>
              <a:buFont typeface="Arial"/>
              <a:buNone/>
              <a:defRPr sz="2000" b="0" i="0" u="none" strike="noStrike" cap="none">
                <a:solidFill>
                  <a:srgbClr val="88AABF"/>
                </a:solidFill>
                <a:latin typeface="Arial"/>
                <a:ea typeface="Arial"/>
                <a:cs typeface="Arial"/>
                <a:sym typeface="Arial"/>
              </a:defRPr>
            </a:lvl9pPr>
          </a:lstStyle>
          <a:p>
            <a:endParaRPr/>
          </a:p>
        </p:txBody>
      </p:sp>
      <p:sp>
        <p:nvSpPr>
          <p:cNvPr id="21" name="Google Shape;21;p3"/>
          <p:cNvSpPr txBox="1">
            <a:spLocks noGrp="1"/>
          </p:cNvSpPr>
          <p:nvPr>
            <p:ph type="body" idx="2"/>
          </p:nvPr>
        </p:nvSpPr>
        <p:spPr>
          <a:xfrm>
            <a:off x="592697" y="6265863"/>
            <a:ext cx="5287404" cy="285750"/>
          </a:xfrm>
          <a:prstGeom prst="rect">
            <a:avLst/>
          </a:prstGeom>
          <a:noFill/>
          <a:ln>
            <a:noFill/>
          </a:ln>
        </p:spPr>
        <p:txBody>
          <a:bodyPr spcFirstLastPara="1" wrap="square" lIns="91425" tIns="91425" rIns="91425" bIns="91425" anchor="t" anchorCtr="0"/>
          <a:lstStyle>
            <a:lvl1pPr marL="457200" marR="0" lvl="0" indent="-228600" algn="l" rtl="0">
              <a:lnSpc>
                <a:spcPct val="122222"/>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2" name="Google Shape;22;p3"/>
          <p:cNvSpPr>
            <a:spLocks noGrp="1"/>
          </p:cNvSpPr>
          <p:nvPr>
            <p:ph type="pic" idx="3"/>
          </p:nvPr>
        </p:nvSpPr>
        <p:spPr>
          <a:xfrm>
            <a:off x="6108699" y="0"/>
            <a:ext cx="6083300" cy="68580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172727"/>
              </a:lnSpc>
              <a:spcBef>
                <a:spcPts val="0"/>
              </a:spcBef>
              <a:spcAft>
                <a:spcPts val="0"/>
              </a:spcAft>
              <a:buClr>
                <a:schemeClr val="lt2"/>
              </a:buClr>
              <a:buSzPts val="1400"/>
              <a:buFont typeface="Arial"/>
              <a:buNone/>
              <a:defRPr sz="1100" b="0" i="0" u="none" strike="noStrike" cap="none">
                <a:solidFill>
                  <a:schemeClr val="lt2"/>
                </a:solidFill>
                <a:latin typeface="Arial"/>
                <a:ea typeface="Arial"/>
                <a:cs typeface="Arial"/>
                <a:sym typeface="Arial"/>
              </a:defRPr>
            </a:lvl1pPr>
            <a:lvl2pPr marL="180975" marR="0" lvl="1" indent="-180975"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352425" marR="0" lvl="2" indent="-174625"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23" name="Google Shape;23;p3"/>
          <p:cNvPicPr preferRelativeResize="0"/>
          <p:nvPr/>
        </p:nvPicPr>
        <p:blipFill rotWithShape="1">
          <a:blip r:embed="rId2">
            <a:alphaModFix/>
          </a:blip>
          <a:srcRect/>
          <a:stretch/>
        </p:blipFill>
        <p:spPr>
          <a:xfrm>
            <a:off x="613833" y="409107"/>
            <a:ext cx="1526400" cy="811050"/>
          </a:xfrm>
          <a:prstGeom prst="rect">
            <a:avLst/>
          </a:prstGeom>
          <a:noFill/>
          <a:ln>
            <a:noFill/>
          </a:ln>
        </p:spPr>
      </p:pic>
    </p:spTree>
    <p:extLst>
      <p:ext uri="{BB962C8B-B14F-4D97-AF65-F5344CB8AC3E}">
        <p14:creationId xmlns:p14="http://schemas.microsoft.com/office/powerpoint/2010/main" val="6928107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Title Slide Option3">
  <p:cSld name="Title Slide Option3">
    <p:bg>
      <p:bgPr>
        <a:solidFill>
          <a:schemeClr val="accent4"/>
        </a:solidFill>
        <a:effectLst/>
      </p:bgPr>
    </p:bg>
    <p:spTree>
      <p:nvGrpSpPr>
        <p:cNvPr id="1" name="Shape 24"/>
        <p:cNvGrpSpPr/>
        <p:nvPr/>
      </p:nvGrpSpPr>
      <p:grpSpPr>
        <a:xfrm>
          <a:off x="0" y="0"/>
          <a:ext cx="0" cy="0"/>
          <a:chOff x="0" y="0"/>
          <a:chExt cx="0" cy="0"/>
        </a:xfrm>
      </p:grpSpPr>
      <p:pic>
        <p:nvPicPr>
          <p:cNvPr id="25" name="Google Shape;25;p4"/>
          <p:cNvPicPr preferRelativeResize="0"/>
          <p:nvPr/>
        </p:nvPicPr>
        <p:blipFill rotWithShape="1">
          <a:blip r:embed="rId2">
            <a:alphaModFix/>
          </a:blip>
          <a:srcRect/>
          <a:stretch/>
        </p:blipFill>
        <p:spPr>
          <a:xfrm>
            <a:off x="613833" y="409959"/>
            <a:ext cx="1526400" cy="809347"/>
          </a:xfrm>
          <a:prstGeom prst="rect">
            <a:avLst/>
          </a:prstGeom>
          <a:noFill/>
          <a:ln>
            <a:noFill/>
          </a:ln>
        </p:spPr>
      </p:pic>
      <p:sp>
        <p:nvSpPr>
          <p:cNvPr id="26" name="Google Shape;26;p4"/>
          <p:cNvSpPr txBox="1">
            <a:spLocks noGrp="1"/>
          </p:cNvSpPr>
          <p:nvPr>
            <p:ph type="ctrTitle"/>
          </p:nvPr>
        </p:nvSpPr>
        <p:spPr>
          <a:xfrm>
            <a:off x="596900" y="1681200"/>
            <a:ext cx="4978400" cy="1977536"/>
          </a:xfrm>
          <a:prstGeom prst="rect">
            <a:avLst/>
          </a:prstGeom>
          <a:noFill/>
          <a:ln>
            <a:noFill/>
          </a:ln>
        </p:spPr>
        <p:txBody>
          <a:bodyPr spcFirstLastPara="1" wrap="square" lIns="91425" tIns="91425" rIns="91425" bIns="91425" anchor="t" anchorCtr="0"/>
          <a:lstStyle>
            <a:lvl1pPr marL="0" marR="0" lvl="0" indent="0" algn="l" rtl="0">
              <a:lnSpc>
                <a:spcPct val="116666"/>
              </a:lnSpc>
              <a:spcBef>
                <a:spcPts val="0"/>
              </a:spcBef>
              <a:spcAft>
                <a:spcPts val="0"/>
              </a:spcAft>
              <a:buClr>
                <a:schemeClr val="lt1"/>
              </a:buClr>
              <a:buSzPts val="1400"/>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7" name="Google Shape;27;p4"/>
          <p:cNvSpPr txBox="1">
            <a:spLocks noGrp="1"/>
          </p:cNvSpPr>
          <p:nvPr>
            <p:ph type="subTitle" idx="1"/>
          </p:nvPr>
        </p:nvSpPr>
        <p:spPr>
          <a:xfrm>
            <a:off x="595201" y="4057201"/>
            <a:ext cx="4592145" cy="1130791"/>
          </a:xfrm>
          <a:prstGeom prst="rect">
            <a:avLst/>
          </a:prstGeom>
          <a:noFill/>
          <a:ln>
            <a:noFill/>
          </a:ln>
        </p:spPr>
        <p:txBody>
          <a:bodyPr spcFirstLastPara="1" wrap="square" lIns="91425" tIns="91425" rIns="91425" bIns="91425" anchor="t" anchorCtr="0"/>
          <a:lstStyle>
            <a:lvl1pPr marL="0" marR="0" lvl="0" indent="0" algn="l" rtl="0">
              <a:lnSpc>
                <a:spcPct val="133333"/>
              </a:lnSpc>
              <a:spcBef>
                <a:spcPts val="0"/>
              </a:spcBef>
              <a:spcAft>
                <a:spcPts val="0"/>
              </a:spcAft>
              <a:buClr>
                <a:schemeClr val="accent6"/>
              </a:buClr>
              <a:buSzPts val="1400"/>
              <a:buFont typeface="Arial"/>
              <a:buNone/>
              <a:defRPr sz="1800" b="0" i="0" u="none" strike="noStrike" cap="none">
                <a:solidFill>
                  <a:schemeClr val="accent6"/>
                </a:solidFill>
                <a:latin typeface="Arial"/>
                <a:ea typeface="Arial"/>
                <a:cs typeface="Arial"/>
                <a:sym typeface="Arial"/>
              </a:defRPr>
            </a:lvl1pPr>
            <a:lvl2pPr marL="457200" marR="0" lvl="1" indent="0" algn="ctr" rtl="0">
              <a:lnSpc>
                <a:spcPct val="118750"/>
              </a:lnSpc>
              <a:spcBef>
                <a:spcPts val="0"/>
              </a:spcBef>
              <a:spcAft>
                <a:spcPts val="0"/>
              </a:spcAft>
              <a:buClr>
                <a:schemeClr val="lt2"/>
              </a:buClr>
              <a:buSzPts val="1600"/>
              <a:buFont typeface="Arial"/>
              <a:buNone/>
              <a:defRPr sz="1600" b="0" i="0" u="none" strike="noStrike" cap="none">
                <a:solidFill>
                  <a:srgbClr val="88AABF"/>
                </a:solidFill>
                <a:latin typeface="Arial"/>
                <a:ea typeface="Arial"/>
                <a:cs typeface="Arial"/>
                <a:sym typeface="Arial"/>
              </a:defRPr>
            </a:lvl2pPr>
            <a:lvl3pPr marL="914400" marR="0" lvl="2" indent="0" algn="ctr" rtl="0">
              <a:lnSpc>
                <a:spcPct val="118750"/>
              </a:lnSpc>
              <a:spcBef>
                <a:spcPts val="0"/>
              </a:spcBef>
              <a:spcAft>
                <a:spcPts val="0"/>
              </a:spcAft>
              <a:buClr>
                <a:schemeClr val="accent4"/>
              </a:buClr>
              <a:buSzPts val="1600"/>
              <a:buFont typeface="Arial"/>
              <a:buNone/>
              <a:defRPr sz="1600" b="0" i="0" u="none" strike="noStrike" cap="none">
                <a:solidFill>
                  <a:srgbClr val="88AABF"/>
                </a:solidFill>
                <a:latin typeface="Arial"/>
                <a:ea typeface="Arial"/>
                <a:cs typeface="Arial"/>
                <a:sym typeface="Arial"/>
              </a:defRPr>
            </a:lvl3pPr>
            <a:lvl4pPr marL="1371600" marR="0" lvl="3" indent="0" algn="ctr" rtl="0">
              <a:lnSpc>
                <a:spcPct val="125000"/>
              </a:lnSpc>
              <a:spcBef>
                <a:spcPts val="0"/>
              </a:spcBef>
              <a:spcAft>
                <a:spcPts val="0"/>
              </a:spcAft>
              <a:buClr>
                <a:schemeClr val="dk1"/>
              </a:buClr>
              <a:buSzPts val="1400"/>
              <a:buFont typeface="Arial"/>
              <a:buNone/>
              <a:defRPr sz="1200" b="0" i="0" u="none" strike="noStrike" cap="none">
                <a:solidFill>
                  <a:srgbClr val="88AABF"/>
                </a:solidFill>
                <a:latin typeface="Arial"/>
                <a:ea typeface="Arial"/>
                <a:cs typeface="Arial"/>
                <a:sym typeface="Arial"/>
              </a:defRPr>
            </a:lvl4pPr>
            <a:lvl5pPr marL="1828800" marR="0" lvl="4" indent="0" algn="ctr" rtl="0">
              <a:spcBef>
                <a:spcPts val="850"/>
              </a:spcBef>
              <a:spcAft>
                <a:spcPts val="0"/>
              </a:spcAft>
              <a:buClr>
                <a:srgbClr val="88AABF"/>
              </a:buClr>
              <a:buSzPts val="1800"/>
              <a:buFont typeface="Arial"/>
              <a:buNone/>
              <a:defRPr sz="1800" b="0" i="0" u="none" strike="noStrike" cap="none">
                <a:solidFill>
                  <a:srgbClr val="88AABF"/>
                </a:solidFill>
                <a:latin typeface="Arial"/>
                <a:ea typeface="Arial"/>
                <a:cs typeface="Arial"/>
                <a:sym typeface="Arial"/>
              </a:defRPr>
            </a:lvl5pPr>
            <a:lvl6pPr marL="2286000" marR="0" lvl="5" indent="0" algn="ctr" rtl="0">
              <a:spcBef>
                <a:spcPts val="400"/>
              </a:spcBef>
              <a:spcAft>
                <a:spcPts val="0"/>
              </a:spcAft>
              <a:buClr>
                <a:srgbClr val="88AABF"/>
              </a:buClr>
              <a:buSzPts val="2000"/>
              <a:buFont typeface="Arial"/>
              <a:buNone/>
              <a:defRPr sz="2000" b="0" i="0" u="none" strike="noStrike" cap="none">
                <a:solidFill>
                  <a:srgbClr val="88AABF"/>
                </a:solidFill>
                <a:latin typeface="Arial"/>
                <a:ea typeface="Arial"/>
                <a:cs typeface="Arial"/>
                <a:sym typeface="Arial"/>
              </a:defRPr>
            </a:lvl6pPr>
            <a:lvl7pPr marL="2743200" marR="0" lvl="6" indent="0" algn="ctr" rtl="0">
              <a:spcBef>
                <a:spcPts val="400"/>
              </a:spcBef>
              <a:spcAft>
                <a:spcPts val="0"/>
              </a:spcAft>
              <a:buClr>
                <a:srgbClr val="88AABF"/>
              </a:buClr>
              <a:buSzPts val="2000"/>
              <a:buFont typeface="Arial"/>
              <a:buNone/>
              <a:defRPr sz="2000" b="0" i="0" u="none" strike="noStrike" cap="none">
                <a:solidFill>
                  <a:srgbClr val="88AABF"/>
                </a:solidFill>
                <a:latin typeface="Arial"/>
                <a:ea typeface="Arial"/>
                <a:cs typeface="Arial"/>
                <a:sym typeface="Arial"/>
              </a:defRPr>
            </a:lvl7pPr>
            <a:lvl8pPr marL="3200400" marR="0" lvl="7" indent="0" algn="ctr" rtl="0">
              <a:spcBef>
                <a:spcPts val="400"/>
              </a:spcBef>
              <a:spcAft>
                <a:spcPts val="0"/>
              </a:spcAft>
              <a:buClr>
                <a:srgbClr val="88AABF"/>
              </a:buClr>
              <a:buSzPts val="2000"/>
              <a:buFont typeface="Arial"/>
              <a:buNone/>
              <a:defRPr sz="2000" b="0" i="0" u="none" strike="noStrike" cap="none">
                <a:solidFill>
                  <a:srgbClr val="88AABF"/>
                </a:solidFill>
                <a:latin typeface="Arial"/>
                <a:ea typeface="Arial"/>
                <a:cs typeface="Arial"/>
                <a:sym typeface="Arial"/>
              </a:defRPr>
            </a:lvl8pPr>
            <a:lvl9pPr marL="3657600" marR="0" lvl="8" indent="0" algn="ctr" rtl="0">
              <a:spcBef>
                <a:spcPts val="400"/>
              </a:spcBef>
              <a:spcAft>
                <a:spcPts val="0"/>
              </a:spcAft>
              <a:buClr>
                <a:srgbClr val="88AABF"/>
              </a:buClr>
              <a:buSzPts val="2000"/>
              <a:buFont typeface="Arial"/>
              <a:buNone/>
              <a:defRPr sz="2000" b="0" i="0" u="none" strike="noStrike" cap="none">
                <a:solidFill>
                  <a:srgbClr val="88AABF"/>
                </a:solidFill>
                <a:latin typeface="Arial"/>
                <a:ea typeface="Arial"/>
                <a:cs typeface="Arial"/>
                <a:sym typeface="Arial"/>
              </a:defRPr>
            </a:lvl9pPr>
          </a:lstStyle>
          <a:p>
            <a:endParaRPr/>
          </a:p>
        </p:txBody>
      </p:sp>
      <p:sp>
        <p:nvSpPr>
          <p:cNvPr id="28" name="Google Shape;28;p4"/>
          <p:cNvSpPr txBox="1">
            <a:spLocks noGrp="1"/>
          </p:cNvSpPr>
          <p:nvPr>
            <p:ph type="body" idx="2"/>
          </p:nvPr>
        </p:nvSpPr>
        <p:spPr>
          <a:xfrm>
            <a:off x="592697" y="6265863"/>
            <a:ext cx="5287404" cy="285750"/>
          </a:xfrm>
          <a:prstGeom prst="rect">
            <a:avLst/>
          </a:prstGeom>
          <a:noFill/>
          <a:ln>
            <a:noFill/>
          </a:ln>
        </p:spPr>
        <p:txBody>
          <a:bodyPr spcFirstLastPara="1" wrap="square" lIns="91425" tIns="91425" rIns="91425" bIns="91425" anchor="t" anchorCtr="0"/>
          <a:lstStyle>
            <a:lvl1pPr marL="457200" marR="0" lvl="0" indent="-228600" algn="l" rtl="0">
              <a:lnSpc>
                <a:spcPct val="122222"/>
              </a:lnSpc>
              <a:spcBef>
                <a:spcPts val="0"/>
              </a:spcBef>
              <a:spcAft>
                <a:spcPts val="0"/>
              </a:spcAft>
              <a:buClr>
                <a:schemeClr val="accent6"/>
              </a:buClr>
              <a:buSzPts val="1400"/>
              <a:buFont typeface="Arial"/>
              <a:buNone/>
              <a:defRPr sz="1800" b="0" i="0" u="none" strike="noStrike" cap="none">
                <a:solidFill>
                  <a:schemeClr val="accent6"/>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 name="Google Shape;29;p4"/>
          <p:cNvSpPr>
            <a:spLocks noGrp="1"/>
          </p:cNvSpPr>
          <p:nvPr>
            <p:ph type="pic" idx="3"/>
          </p:nvPr>
        </p:nvSpPr>
        <p:spPr>
          <a:xfrm>
            <a:off x="6108701" y="0"/>
            <a:ext cx="6083299" cy="68580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172727"/>
              </a:lnSpc>
              <a:spcBef>
                <a:spcPts val="0"/>
              </a:spcBef>
              <a:spcAft>
                <a:spcPts val="0"/>
              </a:spcAft>
              <a:buClr>
                <a:schemeClr val="lt2"/>
              </a:buClr>
              <a:buSzPts val="1400"/>
              <a:buFont typeface="Arial"/>
              <a:buNone/>
              <a:defRPr sz="1100" b="0" i="0" u="none" strike="noStrike" cap="none">
                <a:solidFill>
                  <a:schemeClr val="lt2"/>
                </a:solidFill>
                <a:latin typeface="Arial"/>
                <a:ea typeface="Arial"/>
                <a:cs typeface="Arial"/>
                <a:sym typeface="Arial"/>
              </a:defRPr>
            </a:lvl1pPr>
            <a:lvl2pPr marL="180975" marR="0" lvl="1" indent="-180975"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352425" marR="0" lvl="2" indent="-174625"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7202489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5981099" y="1332225"/>
            <a:ext cx="5779101" cy="393450"/>
          </a:xfrm>
          <a:prstGeom prst="rect">
            <a:avLst/>
          </a:prstGeom>
          <a:noFill/>
          <a:ln>
            <a:noFill/>
          </a:ln>
        </p:spPr>
        <p:txBody>
          <a:bodyPr spcFirstLastPara="1" wrap="square" lIns="91425" tIns="91425" rIns="91425" bIns="91425" anchor="b" anchorCtr="0"/>
          <a:lstStyle>
            <a:lvl1pPr marL="0" marR="0" lvl="0" indent="0" algn="l" rtl="0">
              <a:lnSpc>
                <a:spcPct val="107692"/>
              </a:lnSpc>
              <a:spcBef>
                <a:spcPts val="0"/>
              </a:spcBef>
              <a:spcAft>
                <a:spcPts val="0"/>
              </a:spcAft>
              <a:buClr>
                <a:schemeClr val="dk1"/>
              </a:buClr>
              <a:buSzPts val="1400"/>
              <a:buFont typeface="Times New Roman"/>
              <a:buNone/>
              <a:defRPr sz="2600" b="1" i="0" u="none" strike="noStrike" cap="none">
                <a:solidFill>
                  <a:schemeClr val="dk1"/>
                </a:solidFill>
                <a:latin typeface="Times New Roman"/>
                <a:ea typeface="Times New Roman"/>
                <a:cs typeface="Times New Roman"/>
                <a:sym typeface="Times New Roma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2" name="Google Shape;32;p5"/>
          <p:cNvSpPr txBox="1">
            <a:spLocks noGrp="1"/>
          </p:cNvSpPr>
          <p:nvPr>
            <p:ph type="body" idx="1"/>
          </p:nvPr>
        </p:nvSpPr>
        <p:spPr>
          <a:xfrm>
            <a:off x="6011333" y="2000250"/>
            <a:ext cx="5469467" cy="3113088"/>
          </a:xfrm>
          <a:prstGeom prst="rect">
            <a:avLst/>
          </a:prstGeom>
          <a:noFill/>
          <a:ln>
            <a:noFill/>
          </a:ln>
        </p:spPr>
        <p:txBody>
          <a:bodyPr spcFirstLastPara="1" wrap="square" lIns="91425" tIns="91425" rIns="91425" bIns="91425" anchor="t" anchorCtr="0"/>
          <a:lstStyle>
            <a:lvl1pPr marL="457200" marR="0" lvl="0" indent="-228600" algn="l" rtl="0">
              <a:lnSpc>
                <a:spcPct val="112500"/>
              </a:lnSpc>
              <a:spcBef>
                <a:spcPts val="0"/>
              </a:spcBef>
              <a:spcAft>
                <a:spcPts val="0"/>
              </a:spcAft>
              <a:buClr>
                <a:schemeClr val="dk2"/>
              </a:buClr>
              <a:buSzPts val="1400"/>
              <a:buFont typeface="Arial"/>
              <a:buNone/>
              <a:defRPr sz="1600" b="0" i="0" u="none" strike="noStrike" cap="none">
                <a:solidFill>
                  <a:schemeClr val="dk2"/>
                </a:solidFill>
                <a:latin typeface="Arial"/>
                <a:ea typeface="Arial"/>
                <a:cs typeface="Arial"/>
                <a:sym typeface="Arial"/>
              </a:defRPr>
            </a:lvl1pPr>
            <a:lvl2pPr marL="914400" marR="0" lvl="1" indent="-330200" algn="l" rtl="0">
              <a:lnSpc>
                <a:spcPct val="112500"/>
              </a:lnSpc>
              <a:spcBef>
                <a:spcPts val="600"/>
              </a:spcBef>
              <a:spcAft>
                <a:spcPts val="0"/>
              </a:spcAft>
              <a:buClr>
                <a:schemeClr val="lt2"/>
              </a:buClr>
              <a:buSzPts val="1600"/>
              <a:buFont typeface="Arial"/>
              <a:buChar char="•"/>
              <a:defRPr sz="1600" b="0" i="0" u="none" strike="noStrike" cap="none">
                <a:solidFill>
                  <a:schemeClr val="dk2"/>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 name="Google Shape;33;p5"/>
          <p:cNvSpPr>
            <a:spLocks noGrp="1"/>
          </p:cNvSpPr>
          <p:nvPr>
            <p:ph type="pic" idx="2"/>
          </p:nvPr>
        </p:nvSpPr>
        <p:spPr>
          <a:xfrm>
            <a:off x="1" y="0"/>
            <a:ext cx="5168899" cy="68580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172727"/>
              </a:lnSpc>
              <a:spcBef>
                <a:spcPts val="0"/>
              </a:spcBef>
              <a:spcAft>
                <a:spcPts val="0"/>
              </a:spcAft>
              <a:buClr>
                <a:schemeClr val="lt2"/>
              </a:buClr>
              <a:buSzPts val="1400"/>
              <a:buFont typeface="Arial"/>
              <a:buNone/>
              <a:defRPr sz="1100" b="0" i="0" u="none" strike="noStrike" cap="none">
                <a:solidFill>
                  <a:schemeClr val="lt2"/>
                </a:solidFill>
                <a:latin typeface="Arial"/>
                <a:ea typeface="Arial"/>
                <a:cs typeface="Arial"/>
                <a:sym typeface="Arial"/>
              </a:defRPr>
            </a:lvl1pPr>
            <a:lvl2pPr marL="180975" marR="0" lvl="1" indent="-180975"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352425" marR="0" lvl="2" indent="-174625"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34" name="Google Shape;34;p5"/>
          <p:cNvCxnSpPr/>
          <p:nvPr/>
        </p:nvCxnSpPr>
        <p:spPr>
          <a:xfrm>
            <a:off x="11286723" y="6504780"/>
            <a:ext cx="0" cy="86400"/>
          </a:xfrm>
          <a:prstGeom prst="straightConnector1">
            <a:avLst/>
          </a:prstGeom>
          <a:noFill/>
          <a:ln w="9525" cap="flat" cmpd="sng">
            <a:solidFill>
              <a:schemeClr val="dk2"/>
            </a:solidFill>
            <a:prstDash val="solid"/>
            <a:round/>
            <a:headEnd type="none" w="sm" len="sm"/>
            <a:tailEnd type="none" w="sm" len="sm"/>
          </a:ln>
        </p:spPr>
      </p:cxnSp>
      <p:sp>
        <p:nvSpPr>
          <p:cNvPr id="35" name="Google Shape;35;p5"/>
          <p:cNvSpPr txBox="1">
            <a:spLocks noGrp="1"/>
          </p:cNvSpPr>
          <p:nvPr>
            <p:ph type="sldNum" idx="12"/>
          </p:nvPr>
        </p:nvSpPr>
        <p:spPr>
          <a:xfrm>
            <a:off x="11330354" y="6489578"/>
            <a:ext cx="577517" cy="125534"/>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i="0" u="none" strike="noStrike" cap="none">
                <a:solidFill>
                  <a:schemeClr val="dk2"/>
                </a:solidFill>
                <a:latin typeface="Arial"/>
                <a:ea typeface="Arial"/>
                <a:cs typeface="Arial"/>
                <a:sym typeface="Arial"/>
              </a:defRPr>
            </a:lvl1pPr>
            <a:lvl2pPr marL="0" marR="0" lvl="1" indent="0" algn="l" rtl="0">
              <a:spcBef>
                <a:spcPts val="0"/>
              </a:spcBef>
              <a:buNone/>
              <a:defRPr sz="800" b="1" i="0" u="none" strike="noStrike" cap="none">
                <a:solidFill>
                  <a:schemeClr val="dk2"/>
                </a:solidFill>
                <a:latin typeface="Arial"/>
                <a:ea typeface="Arial"/>
                <a:cs typeface="Arial"/>
                <a:sym typeface="Arial"/>
              </a:defRPr>
            </a:lvl2pPr>
            <a:lvl3pPr marL="0" marR="0" lvl="2" indent="0" algn="l" rtl="0">
              <a:spcBef>
                <a:spcPts val="0"/>
              </a:spcBef>
              <a:buNone/>
              <a:defRPr sz="800" b="1" i="0" u="none" strike="noStrike" cap="none">
                <a:solidFill>
                  <a:schemeClr val="dk2"/>
                </a:solidFill>
                <a:latin typeface="Arial"/>
                <a:ea typeface="Arial"/>
                <a:cs typeface="Arial"/>
                <a:sym typeface="Arial"/>
              </a:defRPr>
            </a:lvl3pPr>
            <a:lvl4pPr marL="0" marR="0" lvl="3" indent="0" algn="l" rtl="0">
              <a:spcBef>
                <a:spcPts val="0"/>
              </a:spcBef>
              <a:buNone/>
              <a:defRPr sz="800" b="1" i="0" u="none" strike="noStrike" cap="none">
                <a:solidFill>
                  <a:schemeClr val="dk2"/>
                </a:solidFill>
                <a:latin typeface="Arial"/>
                <a:ea typeface="Arial"/>
                <a:cs typeface="Arial"/>
                <a:sym typeface="Arial"/>
              </a:defRPr>
            </a:lvl4pPr>
            <a:lvl5pPr marL="0" marR="0" lvl="4" indent="0" algn="l" rtl="0">
              <a:spcBef>
                <a:spcPts val="0"/>
              </a:spcBef>
              <a:buNone/>
              <a:defRPr sz="800" b="1" i="0" u="none" strike="noStrike" cap="none">
                <a:solidFill>
                  <a:schemeClr val="dk2"/>
                </a:solidFill>
                <a:latin typeface="Arial"/>
                <a:ea typeface="Arial"/>
                <a:cs typeface="Arial"/>
                <a:sym typeface="Arial"/>
              </a:defRPr>
            </a:lvl5pPr>
            <a:lvl6pPr marL="0" marR="0" lvl="5" indent="0" algn="l" rtl="0">
              <a:spcBef>
                <a:spcPts val="0"/>
              </a:spcBef>
              <a:buNone/>
              <a:defRPr sz="800" b="1" i="0" u="none" strike="noStrike" cap="none">
                <a:solidFill>
                  <a:schemeClr val="dk2"/>
                </a:solidFill>
                <a:latin typeface="Arial"/>
                <a:ea typeface="Arial"/>
                <a:cs typeface="Arial"/>
                <a:sym typeface="Arial"/>
              </a:defRPr>
            </a:lvl6pPr>
            <a:lvl7pPr marL="0" marR="0" lvl="6" indent="0" algn="l" rtl="0">
              <a:spcBef>
                <a:spcPts val="0"/>
              </a:spcBef>
              <a:buNone/>
              <a:defRPr sz="800" b="1" i="0" u="none" strike="noStrike" cap="none">
                <a:solidFill>
                  <a:schemeClr val="dk2"/>
                </a:solidFill>
                <a:latin typeface="Arial"/>
                <a:ea typeface="Arial"/>
                <a:cs typeface="Arial"/>
                <a:sym typeface="Arial"/>
              </a:defRPr>
            </a:lvl7pPr>
            <a:lvl8pPr marL="0" marR="0" lvl="7" indent="0" algn="l" rtl="0">
              <a:spcBef>
                <a:spcPts val="0"/>
              </a:spcBef>
              <a:buNone/>
              <a:defRPr sz="800" b="1" i="0" u="none" strike="noStrike" cap="none">
                <a:solidFill>
                  <a:schemeClr val="dk2"/>
                </a:solidFill>
                <a:latin typeface="Arial"/>
                <a:ea typeface="Arial"/>
                <a:cs typeface="Arial"/>
                <a:sym typeface="Arial"/>
              </a:defRPr>
            </a:lvl8pPr>
            <a:lvl9pPr marL="0" marR="0" lvl="8" indent="0" algn="l" rtl="0">
              <a:spcBef>
                <a:spcPts val="0"/>
              </a:spcBef>
              <a:buNone/>
              <a:defRPr sz="800" b="1" i="0" u="none" strike="noStrike" cap="none">
                <a:solidFill>
                  <a:schemeClr val="dk2"/>
                </a:solidFill>
                <a:latin typeface="Arial"/>
                <a:ea typeface="Arial"/>
                <a:cs typeface="Arial"/>
                <a:sym typeface="Arial"/>
              </a:defRPr>
            </a:lvl9pPr>
          </a:lstStyle>
          <a:p>
            <a:pPr>
              <a:spcAft>
                <a:spcPts val="0"/>
              </a:spcAft>
            </a:pPr>
            <a:fld id="{00000000-1234-1234-1234-123412341234}" type="slidenum">
              <a:rPr lang="en-GB" smtClean="0"/>
              <a:pPr>
                <a:spcAft>
                  <a:spcPts val="0"/>
                </a:spcAft>
              </a:pPr>
              <a:t>‹#›</a:t>
            </a:fld>
            <a:endParaRPr lang="en-GB"/>
          </a:p>
        </p:txBody>
      </p:sp>
    </p:spTree>
    <p:extLst>
      <p:ext uri="{BB962C8B-B14F-4D97-AF65-F5344CB8AC3E}">
        <p14:creationId xmlns:p14="http://schemas.microsoft.com/office/powerpoint/2010/main" val="15607048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Introduction">
  <p:cSld name="Introduction">
    <p:bg>
      <p:bgPr>
        <a:solidFill>
          <a:schemeClr val="dk2"/>
        </a:solidFill>
        <a:effectLst/>
      </p:bgPr>
    </p:bg>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720001" y="418050"/>
            <a:ext cx="4783668" cy="1144958"/>
          </a:xfrm>
          <a:prstGeom prst="rect">
            <a:avLst/>
          </a:prstGeom>
          <a:noFill/>
          <a:ln>
            <a:noFill/>
          </a:ln>
        </p:spPr>
        <p:txBody>
          <a:bodyPr spcFirstLastPara="1" wrap="square" lIns="91425" tIns="91425" rIns="91425" bIns="91425" anchor="t" anchorCtr="0"/>
          <a:lstStyle>
            <a:lvl1pPr marL="0" marR="0" lvl="0" indent="0" algn="l" rtl="0">
              <a:lnSpc>
                <a:spcPct val="117647"/>
              </a:lnSpc>
              <a:spcBef>
                <a:spcPts val="0"/>
              </a:spcBef>
              <a:spcAft>
                <a:spcPts val="0"/>
              </a:spcAft>
              <a:buClr>
                <a:schemeClr val="lt1"/>
              </a:buClr>
              <a:buSzPts val="1400"/>
              <a:buFont typeface="Times New Roman"/>
              <a:buNone/>
              <a:defRPr sz="3400" b="1" i="0" u="none" strike="noStrike" cap="none">
                <a:solidFill>
                  <a:schemeClr val="lt1"/>
                </a:solidFill>
                <a:latin typeface="Times New Roman"/>
                <a:ea typeface="Times New Roman"/>
                <a:cs typeface="Times New Roman"/>
                <a:sym typeface="Times New Roma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8" name="Google Shape;38;p6"/>
          <p:cNvSpPr txBox="1">
            <a:spLocks noGrp="1"/>
          </p:cNvSpPr>
          <p:nvPr>
            <p:ph type="body" idx="1"/>
          </p:nvPr>
        </p:nvSpPr>
        <p:spPr>
          <a:xfrm>
            <a:off x="736600" y="2085975"/>
            <a:ext cx="4711701" cy="3124201"/>
          </a:xfrm>
          <a:prstGeom prst="rect">
            <a:avLst/>
          </a:prstGeom>
          <a:noFill/>
          <a:ln>
            <a:noFill/>
          </a:ln>
        </p:spPr>
        <p:txBody>
          <a:bodyPr spcFirstLastPara="1" wrap="square" lIns="91425" tIns="91425" rIns="91425" bIns="91425" anchor="t" anchorCtr="0"/>
          <a:lstStyle>
            <a:lvl1pPr marL="457200" marR="0" lvl="0" indent="-228600" algn="l" rtl="0">
              <a:lnSpc>
                <a:spcPct val="125000"/>
              </a:lnSpc>
              <a:spcBef>
                <a:spcPts val="0"/>
              </a:spcBef>
              <a:spcAft>
                <a:spcPts val="0"/>
              </a:spcAft>
              <a:buClr>
                <a:schemeClr val="dk1"/>
              </a:buClr>
              <a:buSzPts val="1400"/>
              <a:buFont typeface="Arial"/>
              <a:buNone/>
              <a:defRPr sz="1600" b="0" i="0" u="none" strike="noStrike" cap="none">
                <a:solidFill>
                  <a:schemeClr val="lt1"/>
                </a:solidFill>
                <a:latin typeface="Arial"/>
                <a:ea typeface="Arial"/>
                <a:cs typeface="Arial"/>
                <a:sym typeface="Arial"/>
              </a:defRPr>
            </a:lvl1pPr>
            <a:lvl2pPr marL="914400" marR="0" lvl="1" indent="-304800" algn="l" rtl="0">
              <a:lnSpc>
                <a:spcPct val="133333"/>
              </a:lnSpc>
              <a:spcBef>
                <a:spcPts val="1701"/>
              </a:spcBef>
              <a:spcAft>
                <a:spcPts val="0"/>
              </a:spcAft>
              <a:buClr>
                <a:schemeClr val="lt2"/>
              </a:buClr>
              <a:buSzPts val="1200"/>
              <a:buFont typeface="Arial"/>
              <a:buChar char="•"/>
              <a:defRPr sz="1200" b="0" i="1" u="none" strike="noStrike" cap="none">
                <a:solidFill>
                  <a:schemeClr val="lt1"/>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9" name="Google Shape;39;p6"/>
          <p:cNvSpPr>
            <a:spLocks noGrp="1"/>
          </p:cNvSpPr>
          <p:nvPr>
            <p:ph type="pic" idx="2"/>
          </p:nvPr>
        </p:nvSpPr>
        <p:spPr>
          <a:xfrm>
            <a:off x="6108701" y="0"/>
            <a:ext cx="6083300" cy="68580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172727"/>
              </a:lnSpc>
              <a:spcBef>
                <a:spcPts val="0"/>
              </a:spcBef>
              <a:spcAft>
                <a:spcPts val="0"/>
              </a:spcAft>
              <a:buClr>
                <a:schemeClr val="lt2"/>
              </a:buClr>
              <a:buSzPts val="1400"/>
              <a:buFont typeface="Arial"/>
              <a:buNone/>
              <a:defRPr sz="1100" b="0" i="0" u="none" strike="noStrike" cap="none">
                <a:solidFill>
                  <a:schemeClr val="lt2"/>
                </a:solidFill>
                <a:latin typeface="Arial"/>
                <a:ea typeface="Arial"/>
                <a:cs typeface="Arial"/>
                <a:sym typeface="Arial"/>
              </a:defRPr>
            </a:lvl1pPr>
            <a:lvl2pPr marL="180975" marR="0" lvl="1" indent="-180975"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352425" marR="0" lvl="2" indent="-174625"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40" name="Google Shape;40;p6"/>
          <p:cNvPicPr preferRelativeResize="0"/>
          <p:nvPr/>
        </p:nvPicPr>
        <p:blipFill rotWithShape="1">
          <a:blip r:embed="rId2">
            <a:alphaModFix/>
          </a:blip>
          <a:srcRect/>
          <a:stretch/>
        </p:blipFill>
        <p:spPr>
          <a:xfrm>
            <a:off x="667201" y="6375599"/>
            <a:ext cx="1237999" cy="280800"/>
          </a:xfrm>
          <a:prstGeom prst="rect">
            <a:avLst/>
          </a:prstGeom>
          <a:noFill/>
          <a:ln>
            <a:noFill/>
          </a:ln>
        </p:spPr>
      </p:pic>
    </p:spTree>
    <p:extLst>
      <p:ext uri="{BB962C8B-B14F-4D97-AF65-F5344CB8AC3E}">
        <p14:creationId xmlns:p14="http://schemas.microsoft.com/office/powerpoint/2010/main" val="1835890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Option 2">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Freeform 7">
            <a:extLst>
              <a:ext uri="{FF2B5EF4-FFF2-40B4-BE49-F238E27FC236}">
                <a16:creationId xmlns:a16="http://schemas.microsoft.com/office/drawing/2014/main" id="{3C50761E-EEE8-485A-9B62-BA59F0AB5B35}"/>
              </a:ext>
            </a:extLst>
          </p:cNvPr>
          <p:cNvSpPr>
            <a:spLocks/>
          </p:cNvSpPr>
          <p:nvPr userDrawn="1"/>
        </p:nvSpPr>
        <p:spPr bwMode="auto">
          <a:xfrm>
            <a:off x="3492500" y="784225"/>
            <a:ext cx="5210175" cy="5422900"/>
          </a:xfrm>
          <a:custGeom>
            <a:avLst/>
            <a:gdLst>
              <a:gd name="T0" fmla="*/ 2147483646 w 1453"/>
              <a:gd name="T1" fmla="*/ 2147483646 h 1512"/>
              <a:gd name="T2" fmla="*/ 2147483646 w 1453"/>
              <a:gd name="T3" fmla="*/ 2147483646 h 1512"/>
              <a:gd name="T4" fmla="*/ 2147483646 w 1453"/>
              <a:gd name="T5" fmla="*/ 2147483646 h 1512"/>
              <a:gd name="T6" fmla="*/ 2147483646 w 1453"/>
              <a:gd name="T7" fmla="*/ 2147483646 h 1512"/>
              <a:gd name="T8" fmla="*/ 2147483646 w 1453"/>
              <a:gd name="T9" fmla="*/ 2147483646 h 1512"/>
              <a:gd name="T10" fmla="*/ 2147483646 w 1453"/>
              <a:gd name="T11" fmla="*/ 2147483646 h 1512"/>
              <a:gd name="T12" fmla="*/ 2147483646 w 1453"/>
              <a:gd name="T13" fmla="*/ 2147483646 h 1512"/>
              <a:gd name="T14" fmla="*/ 2147483646 w 1453"/>
              <a:gd name="T15" fmla="*/ 2147483646 h 1512"/>
              <a:gd name="T16" fmla="*/ 2147483646 w 1453"/>
              <a:gd name="T17" fmla="*/ 2147483646 h 1512"/>
              <a:gd name="T18" fmla="*/ 2147483646 w 1453"/>
              <a:gd name="T19" fmla="*/ 2147483646 h 1512"/>
              <a:gd name="T20" fmla="*/ 2147483646 w 1453"/>
              <a:gd name="T21" fmla="*/ 2147483646 h 1512"/>
              <a:gd name="T22" fmla="*/ 2147483646 w 1453"/>
              <a:gd name="T23" fmla="*/ 2147483646 h 15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53" h="1512">
                <a:moveTo>
                  <a:pt x="1414" y="926"/>
                </a:moveTo>
                <a:cubicBezTo>
                  <a:pt x="1447" y="801"/>
                  <a:pt x="1453" y="674"/>
                  <a:pt x="1429" y="558"/>
                </a:cubicBezTo>
                <a:cubicBezTo>
                  <a:pt x="1421" y="519"/>
                  <a:pt x="1409" y="480"/>
                  <a:pt x="1394" y="444"/>
                </a:cubicBezTo>
                <a:cubicBezTo>
                  <a:pt x="1309" y="243"/>
                  <a:pt x="1115" y="93"/>
                  <a:pt x="874" y="42"/>
                </a:cubicBezTo>
                <a:cubicBezTo>
                  <a:pt x="675" y="0"/>
                  <a:pt x="472" y="34"/>
                  <a:pt x="305" y="138"/>
                </a:cubicBezTo>
                <a:cubicBezTo>
                  <a:pt x="199" y="204"/>
                  <a:pt x="118" y="289"/>
                  <a:pt x="71" y="383"/>
                </a:cubicBezTo>
                <a:cubicBezTo>
                  <a:pt x="18" y="489"/>
                  <a:pt x="0" y="624"/>
                  <a:pt x="18" y="775"/>
                </a:cubicBezTo>
                <a:cubicBezTo>
                  <a:pt x="30" y="861"/>
                  <a:pt x="52" y="946"/>
                  <a:pt x="86" y="1025"/>
                </a:cubicBezTo>
                <a:cubicBezTo>
                  <a:pt x="86" y="1026"/>
                  <a:pt x="86" y="1026"/>
                  <a:pt x="86" y="1026"/>
                </a:cubicBezTo>
                <a:cubicBezTo>
                  <a:pt x="159" y="1199"/>
                  <a:pt x="277" y="1333"/>
                  <a:pt x="426" y="1412"/>
                </a:cubicBezTo>
                <a:cubicBezTo>
                  <a:pt x="601" y="1505"/>
                  <a:pt x="797" y="1512"/>
                  <a:pt x="978" y="1433"/>
                </a:cubicBezTo>
                <a:cubicBezTo>
                  <a:pt x="1190" y="1342"/>
                  <a:pt x="1353" y="1152"/>
                  <a:pt x="1414" y="9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 name="Title 1"/>
          <p:cNvSpPr>
            <a:spLocks noGrp="1"/>
          </p:cNvSpPr>
          <p:nvPr>
            <p:ph type="ctrTitle"/>
          </p:nvPr>
        </p:nvSpPr>
        <p:spPr>
          <a:xfrm>
            <a:off x="3671248" y="2973675"/>
            <a:ext cx="4831307" cy="1044000"/>
          </a:xfrm>
        </p:spPr>
        <p:txBody>
          <a:bodyPr anchor="ctr"/>
          <a:lstStyle>
            <a:lvl1pPr algn="ctr">
              <a:lnSpc>
                <a:spcPts val="3600"/>
              </a:lnSpc>
              <a:defRPr sz="3400">
                <a:solidFill>
                  <a:schemeClr val="tx1"/>
                </a:solidFill>
                <a:latin typeface="+mj-lt"/>
              </a:defRPr>
            </a:lvl1pPr>
          </a:lstStyle>
          <a:p>
            <a:r>
              <a:rPr lang="en-US"/>
              <a:t>Click to edit Master title style</a:t>
            </a:r>
            <a:endParaRPr lang="en-GB"/>
          </a:p>
        </p:txBody>
      </p:sp>
    </p:spTree>
    <p:extLst>
      <p:ext uri="{BB962C8B-B14F-4D97-AF65-F5344CB8AC3E}">
        <p14:creationId xmlns:p14="http://schemas.microsoft.com/office/powerpoint/2010/main" val="3652570382"/>
      </p:ext>
    </p:extLst>
  </p:cSld>
  <p:clrMapOvr>
    <a:masterClrMapping/>
  </p:clrMapOvr>
  <p:transition spd="med">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Divider Option 1">
  <p:cSld name="Divider Option 1">
    <p:bg>
      <p:bgPr>
        <a:blipFill rotWithShape="1">
          <a:blip r:embed="rId2">
            <a:alphaModFix/>
          </a:blip>
          <a:stretch>
            <a:fillRect/>
          </a:stretch>
        </a:blipFill>
        <a:effectLst/>
      </p:bgPr>
    </p:bg>
    <p:spTree>
      <p:nvGrpSpPr>
        <p:cNvPr id="1" name="Shape 41"/>
        <p:cNvGrpSpPr/>
        <p:nvPr/>
      </p:nvGrpSpPr>
      <p:grpSpPr>
        <a:xfrm>
          <a:off x="0" y="0"/>
          <a:ext cx="0" cy="0"/>
          <a:chOff x="0" y="0"/>
          <a:chExt cx="0" cy="0"/>
        </a:xfrm>
      </p:grpSpPr>
      <p:sp>
        <p:nvSpPr>
          <p:cNvPr id="42" name="Google Shape;42;p7"/>
          <p:cNvSpPr/>
          <p:nvPr/>
        </p:nvSpPr>
        <p:spPr>
          <a:xfrm>
            <a:off x="2628901" y="784224"/>
            <a:ext cx="6946900" cy="5422209"/>
          </a:xfrm>
          <a:custGeom>
            <a:avLst/>
            <a:gdLst/>
            <a:ahLst/>
            <a:cxnLst/>
            <a:rect l="l" t="t" r="r" b="b"/>
            <a:pathLst>
              <a:path w="120000" h="120000" extrusionOk="0">
                <a:moveTo>
                  <a:pt x="116779" y="73492"/>
                </a:moveTo>
                <a:cubicBezTo>
                  <a:pt x="119504" y="63571"/>
                  <a:pt x="120000" y="53492"/>
                  <a:pt x="118017" y="44285"/>
                </a:cubicBezTo>
                <a:cubicBezTo>
                  <a:pt x="117357" y="41190"/>
                  <a:pt x="116366" y="38095"/>
                  <a:pt x="115127" y="35238"/>
                </a:cubicBezTo>
                <a:cubicBezTo>
                  <a:pt x="108107" y="19285"/>
                  <a:pt x="92085" y="7380"/>
                  <a:pt x="72181" y="3333"/>
                </a:cubicBezTo>
                <a:cubicBezTo>
                  <a:pt x="55746" y="0"/>
                  <a:pt x="38981" y="2698"/>
                  <a:pt x="25189" y="10952"/>
                </a:cubicBezTo>
                <a:cubicBezTo>
                  <a:pt x="16434" y="16190"/>
                  <a:pt x="9745" y="22936"/>
                  <a:pt x="5863" y="30396"/>
                </a:cubicBezTo>
                <a:cubicBezTo>
                  <a:pt x="1486" y="38809"/>
                  <a:pt x="0" y="49523"/>
                  <a:pt x="1486" y="61507"/>
                </a:cubicBezTo>
                <a:cubicBezTo>
                  <a:pt x="2477" y="68333"/>
                  <a:pt x="4294" y="75079"/>
                  <a:pt x="7102" y="81349"/>
                </a:cubicBezTo>
                <a:cubicBezTo>
                  <a:pt x="7102" y="81428"/>
                  <a:pt x="7102" y="81428"/>
                  <a:pt x="7102" y="81428"/>
                </a:cubicBezTo>
                <a:cubicBezTo>
                  <a:pt x="13131" y="95158"/>
                  <a:pt x="22876" y="105793"/>
                  <a:pt x="35182" y="112063"/>
                </a:cubicBezTo>
                <a:cubicBezTo>
                  <a:pt x="49635" y="119444"/>
                  <a:pt x="65822" y="120000"/>
                  <a:pt x="80770" y="113730"/>
                </a:cubicBezTo>
                <a:cubicBezTo>
                  <a:pt x="98279" y="106507"/>
                  <a:pt x="111741" y="91428"/>
                  <a:pt x="116779" y="73492"/>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3" name="Google Shape;43;p7"/>
          <p:cNvSpPr txBox="1">
            <a:spLocks noGrp="1"/>
          </p:cNvSpPr>
          <p:nvPr>
            <p:ph type="ctrTitle"/>
          </p:nvPr>
        </p:nvSpPr>
        <p:spPr>
          <a:xfrm>
            <a:off x="3241400" y="2973675"/>
            <a:ext cx="5712000" cy="1044000"/>
          </a:xfrm>
          <a:prstGeom prst="rect">
            <a:avLst/>
          </a:prstGeom>
          <a:noFill/>
          <a:ln>
            <a:noFill/>
          </a:ln>
        </p:spPr>
        <p:txBody>
          <a:bodyPr spcFirstLastPara="1" wrap="square" lIns="91425" tIns="91425" rIns="91425" bIns="91425" anchor="ctr" anchorCtr="0"/>
          <a:lstStyle>
            <a:lvl1pPr marL="0" marR="0" lvl="0" indent="0" algn="ctr" rtl="0">
              <a:lnSpc>
                <a:spcPct val="105882"/>
              </a:lnSpc>
              <a:spcBef>
                <a:spcPts val="0"/>
              </a:spcBef>
              <a:spcAft>
                <a:spcPts val="0"/>
              </a:spcAft>
              <a:buClr>
                <a:schemeClr val="dk1"/>
              </a:buClr>
              <a:buSzPts val="1400"/>
              <a:buFont typeface="Times New Roman"/>
              <a:buNone/>
              <a:defRPr sz="3400" b="1" i="0" u="none" strike="noStrike" cap="none">
                <a:solidFill>
                  <a:schemeClr val="dk1"/>
                </a:solidFill>
                <a:latin typeface="Times New Roman"/>
                <a:ea typeface="Times New Roman"/>
                <a:cs typeface="Times New Roman"/>
                <a:sym typeface="Times New Roma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extLst>
      <p:ext uri="{BB962C8B-B14F-4D97-AF65-F5344CB8AC3E}">
        <p14:creationId xmlns:p14="http://schemas.microsoft.com/office/powerpoint/2010/main" val="27267471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Divider Option 2">
  <p:cSld name="Divider Option 2">
    <p:bg>
      <p:bgPr>
        <a:blipFill rotWithShape="1">
          <a:blip r:embed="rId2">
            <a:alphaModFix/>
          </a:blip>
          <a:stretch>
            <a:fillRect t="-999" b="-999"/>
          </a:stretch>
        </a:blipFill>
        <a:effectLst/>
      </p:bgPr>
    </p:bg>
    <p:spTree>
      <p:nvGrpSpPr>
        <p:cNvPr id="1" name="Shape 44"/>
        <p:cNvGrpSpPr/>
        <p:nvPr/>
      </p:nvGrpSpPr>
      <p:grpSpPr>
        <a:xfrm>
          <a:off x="0" y="0"/>
          <a:ext cx="0" cy="0"/>
          <a:chOff x="0" y="0"/>
          <a:chExt cx="0" cy="0"/>
        </a:xfrm>
      </p:grpSpPr>
      <p:sp>
        <p:nvSpPr>
          <p:cNvPr id="45" name="Google Shape;45;p8"/>
          <p:cNvSpPr/>
          <p:nvPr/>
        </p:nvSpPr>
        <p:spPr>
          <a:xfrm>
            <a:off x="2628901" y="784224"/>
            <a:ext cx="6946900" cy="5422209"/>
          </a:xfrm>
          <a:custGeom>
            <a:avLst/>
            <a:gdLst/>
            <a:ahLst/>
            <a:cxnLst/>
            <a:rect l="l" t="t" r="r" b="b"/>
            <a:pathLst>
              <a:path w="120000" h="120000" extrusionOk="0">
                <a:moveTo>
                  <a:pt x="116779" y="73492"/>
                </a:moveTo>
                <a:cubicBezTo>
                  <a:pt x="119504" y="63571"/>
                  <a:pt x="120000" y="53492"/>
                  <a:pt x="118017" y="44285"/>
                </a:cubicBezTo>
                <a:cubicBezTo>
                  <a:pt x="117357" y="41190"/>
                  <a:pt x="116366" y="38095"/>
                  <a:pt x="115127" y="35238"/>
                </a:cubicBezTo>
                <a:cubicBezTo>
                  <a:pt x="108107" y="19285"/>
                  <a:pt x="92085" y="7380"/>
                  <a:pt x="72181" y="3333"/>
                </a:cubicBezTo>
                <a:cubicBezTo>
                  <a:pt x="55746" y="0"/>
                  <a:pt x="38981" y="2698"/>
                  <a:pt x="25189" y="10952"/>
                </a:cubicBezTo>
                <a:cubicBezTo>
                  <a:pt x="16434" y="16190"/>
                  <a:pt x="9745" y="22936"/>
                  <a:pt x="5863" y="30396"/>
                </a:cubicBezTo>
                <a:cubicBezTo>
                  <a:pt x="1486" y="38809"/>
                  <a:pt x="0" y="49523"/>
                  <a:pt x="1486" y="61507"/>
                </a:cubicBezTo>
                <a:cubicBezTo>
                  <a:pt x="2477" y="68333"/>
                  <a:pt x="4294" y="75079"/>
                  <a:pt x="7102" y="81349"/>
                </a:cubicBezTo>
                <a:cubicBezTo>
                  <a:pt x="7102" y="81428"/>
                  <a:pt x="7102" y="81428"/>
                  <a:pt x="7102" y="81428"/>
                </a:cubicBezTo>
                <a:cubicBezTo>
                  <a:pt x="13131" y="95158"/>
                  <a:pt x="22876" y="105793"/>
                  <a:pt x="35182" y="112063"/>
                </a:cubicBezTo>
                <a:cubicBezTo>
                  <a:pt x="49635" y="119444"/>
                  <a:pt x="65822" y="120000"/>
                  <a:pt x="80770" y="113730"/>
                </a:cubicBezTo>
                <a:cubicBezTo>
                  <a:pt x="98279" y="106507"/>
                  <a:pt x="111741" y="91428"/>
                  <a:pt x="116779" y="73492"/>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6" name="Google Shape;46;p8"/>
          <p:cNvSpPr txBox="1">
            <a:spLocks noGrp="1"/>
          </p:cNvSpPr>
          <p:nvPr>
            <p:ph type="ctrTitle"/>
          </p:nvPr>
        </p:nvSpPr>
        <p:spPr>
          <a:xfrm>
            <a:off x="3240000" y="2973600"/>
            <a:ext cx="5712000" cy="1044000"/>
          </a:xfrm>
          <a:prstGeom prst="rect">
            <a:avLst/>
          </a:prstGeom>
          <a:noFill/>
          <a:ln>
            <a:noFill/>
          </a:ln>
        </p:spPr>
        <p:txBody>
          <a:bodyPr spcFirstLastPara="1" wrap="square" lIns="91425" tIns="91425" rIns="91425" bIns="91425" anchor="ctr" anchorCtr="0"/>
          <a:lstStyle>
            <a:lvl1pPr marL="0" marR="0" lvl="0" indent="0" algn="ctr" rtl="0">
              <a:lnSpc>
                <a:spcPct val="105882"/>
              </a:lnSpc>
              <a:spcBef>
                <a:spcPts val="0"/>
              </a:spcBef>
              <a:spcAft>
                <a:spcPts val="0"/>
              </a:spcAft>
              <a:buClr>
                <a:schemeClr val="dk1"/>
              </a:buClr>
              <a:buSzPts val="1400"/>
              <a:buFont typeface="Times New Roman"/>
              <a:buNone/>
              <a:defRPr sz="3400" b="1" i="0" u="none" strike="noStrike" cap="none">
                <a:solidFill>
                  <a:schemeClr val="dk1"/>
                </a:solidFill>
                <a:latin typeface="Times New Roman"/>
                <a:ea typeface="Times New Roman"/>
                <a:cs typeface="Times New Roman"/>
                <a:sym typeface="Times New Roma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extLst>
      <p:ext uri="{BB962C8B-B14F-4D97-AF65-F5344CB8AC3E}">
        <p14:creationId xmlns:p14="http://schemas.microsoft.com/office/powerpoint/2010/main" val="33020653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Divider Option 3">
  <p:cSld name="Divider Option 3">
    <p:bg>
      <p:bgPr>
        <a:blipFill rotWithShape="1">
          <a:blip r:embed="rId2">
            <a:alphaModFix/>
          </a:blip>
          <a:stretch>
            <a:fillRect/>
          </a:stretch>
        </a:blipFill>
        <a:effectLst/>
      </p:bgPr>
    </p:bg>
    <p:spTree>
      <p:nvGrpSpPr>
        <p:cNvPr id="1" name="Shape 47"/>
        <p:cNvGrpSpPr/>
        <p:nvPr/>
      </p:nvGrpSpPr>
      <p:grpSpPr>
        <a:xfrm>
          <a:off x="0" y="0"/>
          <a:ext cx="0" cy="0"/>
          <a:chOff x="0" y="0"/>
          <a:chExt cx="0" cy="0"/>
        </a:xfrm>
      </p:grpSpPr>
      <p:sp>
        <p:nvSpPr>
          <p:cNvPr id="48" name="Google Shape;48;p9"/>
          <p:cNvSpPr/>
          <p:nvPr/>
        </p:nvSpPr>
        <p:spPr>
          <a:xfrm>
            <a:off x="2628901" y="784224"/>
            <a:ext cx="6946900" cy="5422209"/>
          </a:xfrm>
          <a:custGeom>
            <a:avLst/>
            <a:gdLst/>
            <a:ahLst/>
            <a:cxnLst/>
            <a:rect l="l" t="t" r="r" b="b"/>
            <a:pathLst>
              <a:path w="120000" h="120000" extrusionOk="0">
                <a:moveTo>
                  <a:pt x="116779" y="73492"/>
                </a:moveTo>
                <a:cubicBezTo>
                  <a:pt x="119504" y="63571"/>
                  <a:pt x="120000" y="53492"/>
                  <a:pt x="118017" y="44285"/>
                </a:cubicBezTo>
                <a:cubicBezTo>
                  <a:pt x="117357" y="41190"/>
                  <a:pt x="116366" y="38095"/>
                  <a:pt x="115127" y="35238"/>
                </a:cubicBezTo>
                <a:cubicBezTo>
                  <a:pt x="108107" y="19285"/>
                  <a:pt x="92085" y="7380"/>
                  <a:pt x="72181" y="3333"/>
                </a:cubicBezTo>
                <a:cubicBezTo>
                  <a:pt x="55746" y="0"/>
                  <a:pt x="38981" y="2698"/>
                  <a:pt x="25189" y="10952"/>
                </a:cubicBezTo>
                <a:cubicBezTo>
                  <a:pt x="16434" y="16190"/>
                  <a:pt x="9745" y="22936"/>
                  <a:pt x="5863" y="30396"/>
                </a:cubicBezTo>
                <a:cubicBezTo>
                  <a:pt x="1486" y="38809"/>
                  <a:pt x="0" y="49523"/>
                  <a:pt x="1486" y="61507"/>
                </a:cubicBezTo>
                <a:cubicBezTo>
                  <a:pt x="2477" y="68333"/>
                  <a:pt x="4294" y="75079"/>
                  <a:pt x="7102" y="81349"/>
                </a:cubicBezTo>
                <a:cubicBezTo>
                  <a:pt x="7102" y="81428"/>
                  <a:pt x="7102" y="81428"/>
                  <a:pt x="7102" y="81428"/>
                </a:cubicBezTo>
                <a:cubicBezTo>
                  <a:pt x="13131" y="95158"/>
                  <a:pt x="22876" y="105793"/>
                  <a:pt x="35182" y="112063"/>
                </a:cubicBezTo>
                <a:cubicBezTo>
                  <a:pt x="49635" y="119444"/>
                  <a:pt x="65822" y="120000"/>
                  <a:pt x="80770" y="113730"/>
                </a:cubicBezTo>
                <a:cubicBezTo>
                  <a:pt x="98279" y="106507"/>
                  <a:pt x="111741" y="91428"/>
                  <a:pt x="116779" y="73492"/>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9" name="Google Shape;49;p9"/>
          <p:cNvSpPr txBox="1">
            <a:spLocks noGrp="1"/>
          </p:cNvSpPr>
          <p:nvPr>
            <p:ph type="ctrTitle"/>
          </p:nvPr>
        </p:nvSpPr>
        <p:spPr>
          <a:xfrm>
            <a:off x="3240000" y="2973600"/>
            <a:ext cx="5712000" cy="1044000"/>
          </a:xfrm>
          <a:prstGeom prst="rect">
            <a:avLst/>
          </a:prstGeom>
          <a:noFill/>
          <a:ln>
            <a:noFill/>
          </a:ln>
        </p:spPr>
        <p:txBody>
          <a:bodyPr spcFirstLastPara="1" wrap="square" lIns="91425" tIns="91425" rIns="91425" bIns="91425" anchor="ctr" anchorCtr="0"/>
          <a:lstStyle>
            <a:lvl1pPr marL="0" marR="0" lvl="0" indent="0" algn="ctr" rtl="0">
              <a:lnSpc>
                <a:spcPct val="105882"/>
              </a:lnSpc>
              <a:spcBef>
                <a:spcPts val="0"/>
              </a:spcBef>
              <a:spcAft>
                <a:spcPts val="0"/>
              </a:spcAft>
              <a:buClr>
                <a:schemeClr val="dk1"/>
              </a:buClr>
              <a:buSzPts val="1400"/>
              <a:buFont typeface="Times New Roman"/>
              <a:buNone/>
              <a:defRPr sz="3400" b="1" i="0" u="none" strike="noStrike" cap="none">
                <a:solidFill>
                  <a:schemeClr val="dk1"/>
                </a:solidFill>
                <a:latin typeface="Times New Roman"/>
                <a:ea typeface="Times New Roman"/>
                <a:cs typeface="Times New Roman"/>
                <a:sym typeface="Times New Roma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extLst>
      <p:ext uri="{BB962C8B-B14F-4D97-AF65-F5344CB8AC3E}">
        <p14:creationId xmlns:p14="http://schemas.microsoft.com/office/powerpoint/2010/main" val="19239531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Divider Option 4">
  <p:cSld name="Divider Option 4">
    <p:bg>
      <p:bgPr>
        <a:blipFill rotWithShape="1">
          <a:blip r:embed="rId2">
            <a:alphaModFix/>
          </a:blip>
          <a:stretch>
            <a:fillRect/>
          </a:stretch>
        </a:blipFill>
        <a:effectLst/>
      </p:bgPr>
    </p:bg>
    <p:spTree>
      <p:nvGrpSpPr>
        <p:cNvPr id="1" name="Shape 50"/>
        <p:cNvGrpSpPr/>
        <p:nvPr/>
      </p:nvGrpSpPr>
      <p:grpSpPr>
        <a:xfrm>
          <a:off x="0" y="0"/>
          <a:ext cx="0" cy="0"/>
          <a:chOff x="0" y="0"/>
          <a:chExt cx="0" cy="0"/>
        </a:xfrm>
      </p:grpSpPr>
      <p:sp>
        <p:nvSpPr>
          <p:cNvPr id="51" name="Google Shape;51;p10"/>
          <p:cNvSpPr/>
          <p:nvPr/>
        </p:nvSpPr>
        <p:spPr>
          <a:xfrm>
            <a:off x="2628901" y="784224"/>
            <a:ext cx="6946900" cy="5422209"/>
          </a:xfrm>
          <a:custGeom>
            <a:avLst/>
            <a:gdLst/>
            <a:ahLst/>
            <a:cxnLst/>
            <a:rect l="l" t="t" r="r" b="b"/>
            <a:pathLst>
              <a:path w="120000" h="120000" extrusionOk="0">
                <a:moveTo>
                  <a:pt x="116779" y="73492"/>
                </a:moveTo>
                <a:cubicBezTo>
                  <a:pt x="119504" y="63571"/>
                  <a:pt x="120000" y="53492"/>
                  <a:pt x="118017" y="44285"/>
                </a:cubicBezTo>
                <a:cubicBezTo>
                  <a:pt x="117357" y="41190"/>
                  <a:pt x="116366" y="38095"/>
                  <a:pt x="115127" y="35238"/>
                </a:cubicBezTo>
                <a:cubicBezTo>
                  <a:pt x="108107" y="19285"/>
                  <a:pt x="92085" y="7380"/>
                  <a:pt x="72181" y="3333"/>
                </a:cubicBezTo>
                <a:cubicBezTo>
                  <a:pt x="55746" y="0"/>
                  <a:pt x="38981" y="2698"/>
                  <a:pt x="25189" y="10952"/>
                </a:cubicBezTo>
                <a:cubicBezTo>
                  <a:pt x="16434" y="16190"/>
                  <a:pt x="9745" y="22936"/>
                  <a:pt x="5863" y="30396"/>
                </a:cubicBezTo>
                <a:cubicBezTo>
                  <a:pt x="1486" y="38809"/>
                  <a:pt x="0" y="49523"/>
                  <a:pt x="1486" y="61507"/>
                </a:cubicBezTo>
                <a:cubicBezTo>
                  <a:pt x="2477" y="68333"/>
                  <a:pt x="4294" y="75079"/>
                  <a:pt x="7102" y="81349"/>
                </a:cubicBezTo>
                <a:cubicBezTo>
                  <a:pt x="7102" y="81428"/>
                  <a:pt x="7102" y="81428"/>
                  <a:pt x="7102" y="81428"/>
                </a:cubicBezTo>
                <a:cubicBezTo>
                  <a:pt x="13131" y="95158"/>
                  <a:pt x="22876" y="105793"/>
                  <a:pt x="35182" y="112063"/>
                </a:cubicBezTo>
                <a:cubicBezTo>
                  <a:pt x="49635" y="119444"/>
                  <a:pt x="65822" y="120000"/>
                  <a:pt x="80770" y="113730"/>
                </a:cubicBezTo>
                <a:cubicBezTo>
                  <a:pt x="98279" y="106507"/>
                  <a:pt x="111741" y="91428"/>
                  <a:pt x="116779" y="73492"/>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2" name="Google Shape;52;p10"/>
          <p:cNvSpPr txBox="1">
            <a:spLocks noGrp="1"/>
          </p:cNvSpPr>
          <p:nvPr>
            <p:ph type="ctrTitle"/>
          </p:nvPr>
        </p:nvSpPr>
        <p:spPr>
          <a:xfrm>
            <a:off x="3240000" y="2973600"/>
            <a:ext cx="5712000" cy="1044000"/>
          </a:xfrm>
          <a:prstGeom prst="rect">
            <a:avLst/>
          </a:prstGeom>
          <a:noFill/>
          <a:ln>
            <a:noFill/>
          </a:ln>
        </p:spPr>
        <p:txBody>
          <a:bodyPr spcFirstLastPara="1" wrap="square" lIns="91425" tIns="91425" rIns="91425" bIns="91425" anchor="ctr" anchorCtr="0"/>
          <a:lstStyle>
            <a:lvl1pPr marL="0" marR="0" lvl="0" indent="0" algn="ctr" rtl="0">
              <a:lnSpc>
                <a:spcPct val="105882"/>
              </a:lnSpc>
              <a:spcBef>
                <a:spcPts val="0"/>
              </a:spcBef>
              <a:spcAft>
                <a:spcPts val="0"/>
              </a:spcAft>
              <a:buClr>
                <a:schemeClr val="dk1"/>
              </a:buClr>
              <a:buSzPts val="1400"/>
              <a:buFont typeface="Times New Roman"/>
              <a:buNone/>
              <a:defRPr sz="3400" b="1" i="0" u="none" strike="noStrike" cap="none">
                <a:solidFill>
                  <a:schemeClr val="dk1"/>
                </a:solidFill>
                <a:latin typeface="Times New Roman"/>
                <a:ea typeface="Times New Roman"/>
                <a:cs typeface="Times New Roman"/>
                <a:sym typeface="Times New Roma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extLst>
      <p:ext uri="{BB962C8B-B14F-4D97-AF65-F5344CB8AC3E}">
        <p14:creationId xmlns:p14="http://schemas.microsoft.com/office/powerpoint/2010/main" val="27674338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Divider Option 5">
  <p:cSld name="Divider Option 5">
    <p:bg>
      <p:bgPr>
        <a:blipFill rotWithShape="1">
          <a:blip r:embed="rId2">
            <a:alphaModFix/>
          </a:blip>
          <a:stretch>
            <a:fillRect/>
          </a:stretch>
        </a:blipFill>
        <a:effectLst/>
      </p:bgPr>
    </p:bg>
    <p:spTree>
      <p:nvGrpSpPr>
        <p:cNvPr id="1" name="Shape 53"/>
        <p:cNvGrpSpPr/>
        <p:nvPr/>
      </p:nvGrpSpPr>
      <p:grpSpPr>
        <a:xfrm>
          <a:off x="0" y="0"/>
          <a:ext cx="0" cy="0"/>
          <a:chOff x="0" y="0"/>
          <a:chExt cx="0" cy="0"/>
        </a:xfrm>
      </p:grpSpPr>
      <p:sp>
        <p:nvSpPr>
          <p:cNvPr id="54" name="Google Shape;54;p11"/>
          <p:cNvSpPr/>
          <p:nvPr/>
        </p:nvSpPr>
        <p:spPr>
          <a:xfrm>
            <a:off x="2628901" y="784224"/>
            <a:ext cx="6946900" cy="5422209"/>
          </a:xfrm>
          <a:custGeom>
            <a:avLst/>
            <a:gdLst/>
            <a:ahLst/>
            <a:cxnLst/>
            <a:rect l="l" t="t" r="r" b="b"/>
            <a:pathLst>
              <a:path w="120000" h="120000" extrusionOk="0">
                <a:moveTo>
                  <a:pt x="116779" y="73492"/>
                </a:moveTo>
                <a:cubicBezTo>
                  <a:pt x="119504" y="63571"/>
                  <a:pt x="120000" y="53492"/>
                  <a:pt x="118017" y="44285"/>
                </a:cubicBezTo>
                <a:cubicBezTo>
                  <a:pt x="117357" y="41190"/>
                  <a:pt x="116366" y="38095"/>
                  <a:pt x="115127" y="35238"/>
                </a:cubicBezTo>
                <a:cubicBezTo>
                  <a:pt x="108107" y="19285"/>
                  <a:pt x="92085" y="7380"/>
                  <a:pt x="72181" y="3333"/>
                </a:cubicBezTo>
                <a:cubicBezTo>
                  <a:pt x="55746" y="0"/>
                  <a:pt x="38981" y="2698"/>
                  <a:pt x="25189" y="10952"/>
                </a:cubicBezTo>
                <a:cubicBezTo>
                  <a:pt x="16434" y="16190"/>
                  <a:pt x="9745" y="22936"/>
                  <a:pt x="5863" y="30396"/>
                </a:cubicBezTo>
                <a:cubicBezTo>
                  <a:pt x="1486" y="38809"/>
                  <a:pt x="0" y="49523"/>
                  <a:pt x="1486" y="61507"/>
                </a:cubicBezTo>
                <a:cubicBezTo>
                  <a:pt x="2477" y="68333"/>
                  <a:pt x="4294" y="75079"/>
                  <a:pt x="7102" y="81349"/>
                </a:cubicBezTo>
                <a:cubicBezTo>
                  <a:pt x="7102" y="81428"/>
                  <a:pt x="7102" y="81428"/>
                  <a:pt x="7102" y="81428"/>
                </a:cubicBezTo>
                <a:cubicBezTo>
                  <a:pt x="13131" y="95158"/>
                  <a:pt x="22876" y="105793"/>
                  <a:pt x="35182" y="112063"/>
                </a:cubicBezTo>
                <a:cubicBezTo>
                  <a:pt x="49635" y="119444"/>
                  <a:pt x="65822" y="120000"/>
                  <a:pt x="80770" y="113730"/>
                </a:cubicBezTo>
                <a:cubicBezTo>
                  <a:pt x="98279" y="106507"/>
                  <a:pt x="111741" y="91428"/>
                  <a:pt x="116779" y="73492"/>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5" name="Google Shape;55;p11"/>
          <p:cNvSpPr txBox="1">
            <a:spLocks noGrp="1"/>
          </p:cNvSpPr>
          <p:nvPr>
            <p:ph type="ctrTitle"/>
          </p:nvPr>
        </p:nvSpPr>
        <p:spPr>
          <a:xfrm>
            <a:off x="3240000" y="2973600"/>
            <a:ext cx="5712000" cy="1044000"/>
          </a:xfrm>
          <a:prstGeom prst="rect">
            <a:avLst/>
          </a:prstGeom>
          <a:noFill/>
          <a:ln>
            <a:noFill/>
          </a:ln>
        </p:spPr>
        <p:txBody>
          <a:bodyPr spcFirstLastPara="1" wrap="square" lIns="91425" tIns="91425" rIns="91425" bIns="91425" anchor="ctr" anchorCtr="0"/>
          <a:lstStyle>
            <a:lvl1pPr marL="0" marR="0" lvl="0" indent="0" algn="ctr" rtl="0">
              <a:lnSpc>
                <a:spcPct val="105882"/>
              </a:lnSpc>
              <a:spcBef>
                <a:spcPts val="0"/>
              </a:spcBef>
              <a:spcAft>
                <a:spcPts val="0"/>
              </a:spcAft>
              <a:buClr>
                <a:schemeClr val="dk1"/>
              </a:buClr>
              <a:buSzPts val="1400"/>
              <a:buFont typeface="Times New Roman"/>
              <a:buNone/>
              <a:defRPr sz="3400" b="1" i="0" u="none" strike="noStrike" cap="none">
                <a:solidFill>
                  <a:schemeClr val="dk1"/>
                </a:solidFill>
                <a:latin typeface="Times New Roman"/>
                <a:ea typeface="Times New Roman"/>
                <a:cs typeface="Times New Roman"/>
                <a:sym typeface="Times New Roma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extLst>
      <p:ext uri="{BB962C8B-B14F-4D97-AF65-F5344CB8AC3E}">
        <p14:creationId xmlns:p14="http://schemas.microsoft.com/office/powerpoint/2010/main" val="25851546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Divider Option 6">
  <p:cSld name="Divider Option 6">
    <p:bg>
      <p:bgPr>
        <a:blipFill rotWithShape="1">
          <a:blip r:embed="rId2">
            <a:alphaModFix/>
          </a:blip>
          <a:stretch>
            <a:fillRect/>
          </a:stretch>
        </a:blipFill>
        <a:effectLst/>
      </p:bgPr>
    </p:bg>
    <p:spTree>
      <p:nvGrpSpPr>
        <p:cNvPr id="1" name="Shape 56"/>
        <p:cNvGrpSpPr/>
        <p:nvPr/>
      </p:nvGrpSpPr>
      <p:grpSpPr>
        <a:xfrm>
          <a:off x="0" y="0"/>
          <a:ext cx="0" cy="0"/>
          <a:chOff x="0" y="0"/>
          <a:chExt cx="0" cy="0"/>
        </a:xfrm>
      </p:grpSpPr>
      <p:sp>
        <p:nvSpPr>
          <p:cNvPr id="57" name="Google Shape;57;p12"/>
          <p:cNvSpPr/>
          <p:nvPr/>
        </p:nvSpPr>
        <p:spPr>
          <a:xfrm>
            <a:off x="2628901" y="784224"/>
            <a:ext cx="6946900" cy="5422209"/>
          </a:xfrm>
          <a:custGeom>
            <a:avLst/>
            <a:gdLst/>
            <a:ahLst/>
            <a:cxnLst/>
            <a:rect l="l" t="t" r="r" b="b"/>
            <a:pathLst>
              <a:path w="120000" h="120000" extrusionOk="0">
                <a:moveTo>
                  <a:pt x="116779" y="73492"/>
                </a:moveTo>
                <a:cubicBezTo>
                  <a:pt x="119504" y="63571"/>
                  <a:pt x="120000" y="53492"/>
                  <a:pt x="118017" y="44285"/>
                </a:cubicBezTo>
                <a:cubicBezTo>
                  <a:pt x="117357" y="41190"/>
                  <a:pt x="116366" y="38095"/>
                  <a:pt x="115127" y="35238"/>
                </a:cubicBezTo>
                <a:cubicBezTo>
                  <a:pt x="108107" y="19285"/>
                  <a:pt x="92085" y="7380"/>
                  <a:pt x="72181" y="3333"/>
                </a:cubicBezTo>
                <a:cubicBezTo>
                  <a:pt x="55746" y="0"/>
                  <a:pt x="38981" y="2698"/>
                  <a:pt x="25189" y="10952"/>
                </a:cubicBezTo>
                <a:cubicBezTo>
                  <a:pt x="16434" y="16190"/>
                  <a:pt x="9745" y="22936"/>
                  <a:pt x="5863" y="30396"/>
                </a:cubicBezTo>
                <a:cubicBezTo>
                  <a:pt x="1486" y="38809"/>
                  <a:pt x="0" y="49523"/>
                  <a:pt x="1486" y="61507"/>
                </a:cubicBezTo>
                <a:cubicBezTo>
                  <a:pt x="2477" y="68333"/>
                  <a:pt x="4294" y="75079"/>
                  <a:pt x="7102" y="81349"/>
                </a:cubicBezTo>
                <a:cubicBezTo>
                  <a:pt x="7102" y="81428"/>
                  <a:pt x="7102" y="81428"/>
                  <a:pt x="7102" y="81428"/>
                </a:cubicBezTo>
                <a:cubicBezTo>
                  <a:pt x="13131" y="95158"/>
                  <a:pt x="22876" y="105793"/>
                  <a:pt x="35182" y="112063"/>
                </a:cubicBezTo>
                <a:cubicBezTo>
                  <a:pt x="49635" y="119444"/>
                  <a:pt x="65822" y="120000"/>
                  <a:pt x="80770" y="113730"/>
                </a:cubicBezTo>
                <a:cubicBezTo>
                  <a:pt x="98279" y="106507"/>
                  <a:pt x="111741" y="91428"/>
                  <a:pt x="116779" y="73492"/>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8" name="Google Shape;58;p12"/>
          <p:cNvSpPr txBox="1">
            <a:spLocks noGrp="1"/>
          </p:cNvSpPr>
          <p:nvPr>
            <p:ph type="ctrTitle"/>
          </p:nvPr>
        </p:nvSpPr>
        <p:spPr>
          <a:xfrm>
            <a:off x="3240000" y="2973600"/>
            <a:ext cx="5712000" cy="1044000"/>
          </a:xfrm>
          <a:prstGeom prst="rect">
            <a:avLst/>
          </a:prstGeom>
          <a:noFill/>
          <a:ln>
            <a:noFill/>
          </a:ln>
        </p:spPr>
        <p:txBody>
          <a:bodyPr spcFirstLastPara="1" wrap="square" lIns="91425" tIns="91425" rIns="91425" bIns="91425" anchor="ctr" anchorCtr="0"/>
          <a:lstStyle>
            <a:lvl1pPr marL="0" marR="0" lvl="0" indent="0" algn="ctr" rtl="0">
              <a:lnSpc>
                <a:spcPct val="105882"/>
              </a:lnSpc>
              <a:spcBef>
                <a:spcPts val="0"/>
              </a:spcBef>
              <a:spcAft>
                <a:spcPts val="0"/>
              </a:spcAft>
              <a:buClr>
                <a:schemeClr val="dk1"/>
              </a:buClr>
              <a:buSzPts val="1400"/>
              <a:buFont typeface="Times New Roman"/>
              <a:buNone/>
              <a:defRPr sz="3400" b="1" i="0" u="none" strike="noStrike" cap="none">
                <a:solidFill>
                  <a:schemeClr val="dk1"/>
                </a:solidFill>
                <a:latin typeface="Times New Roman"/>
                <a:ea typeface="Times New Roman"/>
                <a:cs typeface="Times New Roman"/>
                <a:sym typeface="Times New Roma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extLst>
      <p:ext uri="{BB962C8B-B14F-4D97-AF65-F5344CB8AC3E}">
        <p14:creationId xmlns:p14="http://schemas.microsoft.com/office/powerpoint/2010/main" val="22485001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Statement and Image  Option1">
  <p:cSld name="Statement and Image  Option1">
    <p:bg>
      <p:bgPr>
        <a:solidFill>
          <a:schemeClr val="accent6"/>
        </a:solidFill>
        <a:effectLst/>
      </p:bgPr>
    </p:bg>
    <p:spTree>
      <p:nvGrpSpPr>
        <p:cNvPr id="1" name="Shape 59"/>
        <p:cNvGrpSpPr/>
        <p:nvPr/>
      </p:nvGrpSpPr>
      <p:grpSpPr>
        <a:xfrm>
          <a:off x="0" y="0"/>
          <a:ext cx="0" cy="0"/>
          <a:chOff x="0" y="0"/>
          <a:chExt cx="0" cy="0"/>
        </a:xfrm>
      </p:grpSpPr>
      <p:sp>
        <p:nvSpPr>
          <p:cNvPr id="60" name="Google Shape;60;p13"/>
          <p:cNvSpPr txBox="1">
            <a:spLocks noGrp="1"/>
          </p:cNvSpPr>
          <p:nvPr>
            <p:ph type="title"/>
          </p:nvPr>
        </p:nvSpPr>
        <p:spPr>
          <a:xfrm>
            <a:off x="720001" y="418050"/>
            <a:ext cx="4908217" cy="1144958"/>
          </a:xfrm>
          <a:prstGeom prst="rect">
            <a:avLst/>
          </a:prstGeom>
          <a:noFill/>
          <a:ln>
            <a:noFill/>
          </a:ln>
        </p:spPr>
        <p:txBody>
          <a:bodyPr spcFirstLastPara="1" wrap="square" lIns="91425" tIns="91425" rIns="91425" bIns="91425" anchor="t" anchorCtr="0"/>
          <a:lstStyle>
            <a:lvl1pPr marL="0" marR="0" lvl="0" indent="0" algn="l" rtl="0">
              <a:lnSpc>
                <a:spcPct val="117647"/>
              </a:lnSpc>
              <a:spcBef>
                <a:spcPts val="0"/>
              </a:spcBef>
              <a:spcAft>
                <a:spcPts val="0"/>
              </a:spcAft>
              <a:buClr>
                <a:schemeClr val="dk2"/>
              </a:buClr>
              <a:buSzPts val="1400"/>
              <a:buFont typeface="Times New Roman"/>
              <a:buNone/>
              <a:defRPr sz="3400" b="1" i="0" u="none" strike="noStrike" cap="none">
                <a:solidFill>
                  <a:schemeClr val="dk2"/>
                </a:solidFill>
                <a:latin typeface="Times New Roman"/>
                <a:ea typeface="Times New Roman"/>
                <a:cs typeface="Times New Roman"/>
                <a:sym typeface="Times New Roma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1" name="Google Shape;61;p13"/>
          <p:cNvSpPr txBox="1">
            <a:spLocks noGrp="1"/>
          </p:cNvSpPr>
          <p:nvPr>
            <p:ph type="body" idx="1"/>
          </p:nvPr>
        </p:nvSpPr>
        <p:spPr>
          <a:xfrm>
            <a:off x="720000" y="1695450"/>
            <a:ext cx="4908217" cy="3124201"/>
          </a:xfrm>
          <a:prstGeom prst="rect">
            <a:avLst/>
          </a:prstGeom>
          <a:noFill/>
          <a:ln>
            <a:noFill/>
          </a:ln>
        </p:spPr>
        <p:txBody>
          <a:bodyPr spcFirstLastPara="1" wrap="square" lIns="91425" tIns="91425" rIns="91425" bIns="91425" anchor="t" anchorCtr="0"/>
          <a:lstStyle>
            <a:lvl1pPr marL="457200" marR="0" lvl="0" indent="-228600" algn="l" rtl="0">
              <a:lnSpc>
                <a:spcPct val="118750"/>
              </a:lnSpc>
              <a:spcBef>
                <a:spcPts val="0"/>
              </a:spcBef>
              <a:spcAft>
                <a:spcPts val="0"/>
              </a:spcAft>
              <a:buClr>
                <a:schemeClr val="dk1"/>
              </a:buClr>
              <a:buSzPts val="1400"/>
              <a:buFont typeface="Arial"/>
              <a:buNone/>
              <a:defRPr sz="1600" b="0" i="0" u="none" strike="noStrike" cap="none">
                <a:solidFill>
                  <a:srgbClr val="000000"/>
                </a:solidFill>
                <a:latin typeface="Arial"/>
                <a:ea typeface="Arial"/>
                <a:cs typeface="Arial"/>
                <a:sym typeface="Arial"/>
              </a:defRPr>
            </a:lvl1pPr>
            <a:lvl2pPr marL="914400" marR="0" lvl="1" indent="-228600" algn="l" rtl="0">
              <a:lnSpc>
                <a:spcPct val="133333"/>
              </a:lnSpc>
              <a:spcBef>
                <a:spcPts val="1701"/>
              </a:spcBef>
              <a:spcAft>
                <a:spcPts val="0"/>
              </a:spcAft>
              <a:buClr>
                <a:schemeClr val="lt2"/>
              </a:buClr>
              <a:buSzPts val="1600"/>
              <a:buFont typeface="Arial"/>
              <a:buNone/>
              <a:defRPr sz="1200" b="0" i="1" u="none" strike="noStrike" cap="none">
                <a:solidFill>
                  <a:srgbClr val="000000"/>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2" name="Google Shape;62;p13"/>
          <p:cNvSpPr>
            <a:spLocks noGrp="1"/>
          </p:cNvSpPr>
          <p:nvPr>
            <p:ph type="pic" idx="2"/>
          </p:nvPr>
        </p:nvSpPr>
        <p:spPr>
          <a:xfrm>
            <a:off x="6108701" y="0"/>
            <a:ext cx="6083300" cy="68580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172727"/>
              </a:lnSpc>
              <a:spcBef>
                <a:spcPts val="0"/>
              </a:spcBef>
              <a:spcAft>
                <a:spcPts val="0"/>
              </a:spcAft>
              <a:buClr>
                <a:schemeClr val="lt2"/>
              </a:buClr>
              <a:buSzPts val="1400"/>
              <a:buFont typeface="Arial"/>
              <a:buNone/>
              <a:defRPr sz="1100" b="0" i="0" u="none" strike="noStrike" cap="none">
                <a:solidFill>
                  <a:schemeClr val="lt2"/>
                </a:solidFill>
                <a:latin typeface="Arial"/>
                <a:ea typeface="Arial"/>
                <a:cs typeface="Arial"/>
                <a:sym typeface="Arial"/>
              </a:defRPr>
            </a:lvl1pPr>
            <a:lvl2pPr marL="180975" marR="0" lvl="1" indent="-180975"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352425" marR="0" lvl="2" indent="-174625"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63" name="Google Shape;63;p13"/>
          <p:cNvPicPr preferRelativeResize="0"/>
          <p:nvPr/>
        </p:nvPicPr>
        <p:blipFill rotWithShape="1">
          <a:blip r:embed="rId2">
            <a:alphaModFix/>
          </a:blip>
          <a:srcRect/>
          <a:stretch/>
        </p:blipFill>
        <p:spPr>
          <a:xfrm>
            <a:off x="667213" y="6376790"/>
            <a:ext cx="1224000" cy="279915"/>
          </a:xfrm>
          <a:prstGeom prst="rect">
            <a:avLst/>
          </a:prstGeom>
          <a:noFill/>
          <a:ln>
            <a:noFill/>
          </a:ln>
        </p:spPr>
      </p:pic>
    </p:spTree>
    <p:extLst>
      <p:ext uri="{BB962C8B-B14F-4D97-AF65-F5344CB8AC3E}">
        <p14:creationId xmlns:p14="http://schemas.microsoft.com/office/powerpoint/2010/main" val="35203543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Statement and Image Option2">
  <p:cSld name="Statement and Image Option2">
    <p:bg>
      <p:bgPr>
        <a:solidFill>
          <a:schemeClr val="accent6"/>
        </a:solidFill>
        <a:effectLst/>
      </p:bgPr>
    </p:bg>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720000" y="418050"/>
            <a:ext cx="5960200" cy="1144958"/>
          </a:xfrm>
          <a:prstGeom prst="rect">
            <a:avLst/>
          </a:prstGeom>
          <a:noFill/>
          <a:ln>
            <a:noFill/>
          </a:ln>
        </p:spPr>
        <p:txBody>
          <a:bodyPr spcFirstLastPara="1" wrap="square" lIns="91425" tIns="91425" rIns="91425" bIns="91425" anchor="t" anchorCtr="0"/>
          <a:lstStyle>
            <a:lvl1pPr marL="0" marR="0" lvl="0" indent="0" algn="l" rtl="0">
              <a:lnSpc>
                <a:spcPct val="117647"/>
              </a:lnSpc>
              <a:spcBef>
                <a:spcPts val="0"/>
              </a:spcBef>
              <a:spcAft>
                <a:spcPts val="0"/>
              </a:spcAft>
              <a:buClr>
                <a:schemeClr val="dk2"/>
              </a:buClr>
              <a:buSzPts val="1400"/>
              <a:buFont typeface="Times New Roman"/>
              <a:buNone/>
              <a:defRPr sz="3400" b="1" i="0" u="none" strike="noStrike" cap="none">
                <a:solidFill>
                  <a:schemeClr val="dk2"/>
                </a:solidFill>
                <a:latin typeface="Times New Roman"/>
                <a:ea typeface="Times New Roman"/>
                <a:cs typeface="Times New Roman"/>
                <a:sym typeface="Times New Roma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6" name="Google Shape;66;p14"/>
          <p:cNvSpPr txBox="1">
            <a:spLocks noGrp="1"/>
          </p:cNvSpPr>
          <p:nvPr>
            <p:ph type="body" idx="1"/>
          </p:nvPr>
        </p:nvSpPr>
        <p:spPr>
          <a:xfrm>
            <a:off x="720000" y="1695450"/>
            <a:ext cx="6015565" cy="3124201"/>
          </a:xfrm>
          <a:prstGeom prst="rect">
            <a:avLst/>
          </a:prstGeom>
          <a:noFill/>
          <a:ln>
            <a:noFill/>
          </a:ln>
        </p:spPr>
        <p:txBody>
          <a:bodyPr spcFirstLastPara="1" wrap="square" lIns="91425" tIns="91425" rIns="91425" bIns="91425" anchor="t" anchorCtr="0"/>
          <a:lstStyle>
            <a:lvl1pPr marL="457200" marR="0" lvl="0" indent="-228600" algn="l" rtl="0">
              <a:lnSpc>
                <a:spcPct val="118750"/>
              </a:lnSpc>
              <a:spcBef>
                <a:spcPts val="0"/>
              </a:spcBef>
              <a:spcAft>
                <a:spcPts val="0"/>
              </a:spcAft>
              <a:buClr>
                <a:schemeClr val="dk1"/>
              </a:buClr>
              <a:buSzPts val="1400"/>
              <a:buFont typeface="Arial"/>
              <a:buNone/>
              <a:defRPr sz="1600" b="0" i="0" u="none" strike="noStrike" cap="none">
                <a:solidFill>
                  <a:srgbClr val="000000"/>
                </a:solidFill>
                <a:latin typeface="Arial"/>
                <a:ea typeface="Arial"/>
                <a:cs typeface="Arial"/>
                <a:sym typeface="Arial"/>
              </a:defRPr>
            </a:lvl1pPr>
            <a:lvl2pPr marL="914400" marR="0" lvl="1" indent="-228600" algn="l" rtl="0">
              <a:lnSpc>
                <a:spcPct val="133333"/>
              </a:lnSpc>
              <a:spcBef>
                <a:spcPts val="1701"/>
              </a:spcBef>
              <a:spcAft>
                <a:spcPts val="0"/>
              </a:spcAft>
              <a:buClr>
                <a:schemeClr val="lt2"/>
              </a:buClr>
              <a:buSzPts val="1600"/>
              <a:buFont typeface="Arial"/>
              <a:buNone/>
              <a:defRPr sz="1200" b="0" i="1" u="none" strike="noStrike" cap="none">
                <a:solidFill>
                  <a:srgbClr val="000000"/>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7" name="Google Shape;67;p14"/>
          <p:cNvSpPr>
            <a:spLocks noGrp="1"/>
          </p:cNvSpPr>
          <p:nvPr>
            <p:ph type="pic" idx="2"/>
          </p:nvPr>
        </p:nvSpPr>
        <p:spPr>
          <a:xfrm>
            <a:off x="7835901" y="0"/>
            <a:ext cx="4356100" cy="68580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172727"/>
              </a:lnSpc>
              <a:spcBef>
                <a:spcPts val="0"/>
              </a:spcBef>
              <a:spcAft>
                <a:spcPts val="0"/>
              </a:spcAft>
              <a:buClr>
                <a:schemeClr val="lt2"/>
              </a:buClr>
              <a:buSzPts val="1400"/>
              <a:buFont typeface="Arial"/>
              <a:buNone/>
              <a:defRPr sz="1100" b="0" i="0" u="none" strike="noStrike" cap="none">
                <a:solidFill>
                  <a:schemeClr val="lt2"/>
                </a:solidFill>
                <a:latin typeface="Arial"/>
                <a:ea typeface="Arial"/>
                <a:cs typeface="Arial"/>
                <a:sym typeface="Arial"/>
              </a:defRPr>
            </a:lvl1pPr>
            <a:lvl2pPr marL="180975" marR="0" lvl="1" indent="-180975"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352425" marR="0" lvl="2" indent="-174625"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68" name="Google Shape;68;p14"/>
          <p:cNvPicPr preferRelativeResize="0"/>
          <p:nvPr/>
        </p:nvPicPr>
        <p:blipFill rotWithShape="1">
          <a:blip r:embed="rId2">
            <a:alphaModFix/>
          </a:blip>
          <a:srcRect/>
          <a:stretch/>
        </p:blipFill>
        <p:spPr>
          <a:xfrm>
            <a:off x="667213" y="6376790"/>
            <a:ext cx="1224000" cy="279915"/>
          </a:xfrm>
          <a:prstGeom prst="rect">
            <a:avLst/>
          </a:prstGeom>
          <a:noFill/>
          <a:ln>
            <a:noFill/>
          </a:ln>
        </p:spPr>
      </p:pic>
    </p:spTree>
    <p:extLst>
      <p:ext uri="{BB962C8B-B14F-4D97-AF65-F5344CB8AC3E}">
        <p14:creationId xmlns:p14="http://schemas.microsoft.com/office/powerpoint/2010/main" val="30537604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Statement and Image Option3">
  <p:cSld name="Statement and Image Option3">
    <p:bg>
      <p:bgPr>
        <a:solidFill>
          <a:schemeClr val="lt1"/>
        </a:solidFill>
        <a:effectLst/>
      </p:bgPr>
    </p:bg>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720000" y="418050"/>
            <a:ext cx="4908217" cy="1144958"/>
          </a:xfrm>
          <a:prstGeom prst="rect">
            <a:avLst/>
          </a:prstGeom>
          <a:noFill/>
          <a:ln>
            <a:noFill/>
          </a:ln>
        </p:spPr>
        <p:txBody>
          <a:bodyPr spcFirstLastPara="1" wrap="square" lIns="91425" tIns="91425" rIns="91425" bIns="91425" anchor="t" anchorCtr="0"/>
          <a:lstStyle>
            <a:lvl1pPr marL="0" marR="0" lvl="0" indent="0" algn="l" rtl="0">
              <a:lnSpc>
                <a:spcPct val="117647"/>
              </a:lnSpc>
              <a:spcBef>
                <a:spcPts val="0"/>
              </a:spcBef>
              <a:spcAft>
                <a:spcPts val="0"/>
              </a:spcAft>
              <a:buClr>
                <a:schemeClr val="dk1"/>
              </a:buClr>
              <a:buSzPts val="1400"/>
              <a:buFont typeface="Times New Roman"/>
              <a:buNone/>
              <a:defRPr sz="3400" b="1" i="0" u="none" strike="noStrike" cap="none">
                <a:solidFill>
                  <a:schemeClr val="dk1"/>
                </a:solidFill>
                <a:latin typeface="Times New Roman"/>
                <a:ea typeface="Times New Roman"/>
                <a:cs typeface="Times New Roman"/>
                <a:sym typeface="Times New Roma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1" name="Google Shape;71;p15"/>
          <p:cNvSpPr txBox="1">
            <a:spLocks noGrp="1"/>
          </p:cNvSpPr>
          <p:nvPr>
            <p:ph type="body" idx="1"/>
          </p:nvPr>
        </p:nvSpPr>
        <p:spPr>
          <a:xfrm>
            <a:off x="720000" y="1695450"/>
            <a:ext cx="4908217" cy="3124201"/>
          </a:xfrm>
          <a:prstGeom prst="rect">
            <a:avLst/>
          </a:prstGeom>
          <a:noFill/>
          <a:ln>
            <a:noFill/>
          </a:ln>
        </p:spPr>
        <p:txBody>
          <a:bodyPr spcFirstLastPara="1" wrap="square" lIns="91425" tIns="91425" rIns="91425" bIns="91425" anchor="t" anchorCtr="0"/>
          <a:lstStyle>
            <a:lvl1pPr marL="457200" marR="0" lvl="0" indent="-228600" algn="l" rtl="0">
              <a:lnSpc>
                <a:spcPct val="118750"/>
              </a:lnSpc>
              <a:spcBef>
                <a:spcPts val="0"/>
              </a:spcBef>
              <a:spcAft>
                <a:spcPts val="0"/>
              </a:spcAft>
              <a:buClr>
                <a:schemeClr val="dk1"/>
              </a:buClr>
              <a:buSzPts val="1400"/>
              <a:buFont typeface="Arial"/>
              <a:buNone/>
              <a:defRPr sz="1600" b="0" i="0" u="none" strike="noStrike" cap="none">
                <a:solidFill>
                  <a:srgbClr val="000000"/>
                </a:solidFill>
                <a:latin typeface="Arial"/>
                <a:ea typeface="Arial"/>
                <a:cs typeface="Arial"/>
                <a:sym typeface="Arial"/>
              </a:defRPr>
            </a:lvl1pPr>
            <a:lvl2pPr marL="914400" marR="0" lvl="1" indent="-228600" algn="l" rtl="0">
              <a:lnSpc>
                <a:spcPct val="133333"/>
              </a:lnSpc>
              <a:spcBef>
                <a:spcPts val="1701"/>
              </a:spcBef>
              <a:spcAft>
                <a:spcPts val="0"/>
              </a:spcAft>
              <a:buClr>
                <a:schemeClr val="lt2"/>
              </a:buClr>
              <a:buSzPts val="1600"/>
              <a:buFont typeface="Arial"/>
              <a:buNone/>
              <a:defRPr sz="1200" b="0" i="1" u="none" strike="noStrike" cap="none">
                <a:solidFill>
                  <a:srgbClr val="000000"/>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2" name="Google Shape;72;p15"/>
          <p:cNvSpPr>
            <a:spLocks noGrp="1"/>
          </p:cNvSpPr>
          <p:nvPr>
            <p:ph type="pic" idx="2"/>
          </p:nvPr>
        </p:nvSpPr>
        <p:spPr>
          <a:xfrm>
            <a:off x="6108701" y="0"/>
            <a:ext cx="6083300" cy="68580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172727"/>
              </a:lnSpc>
              <a:spcBef>
                <a:spcPts val="0"/>
              </a:spcBef>
              <a:spcAft>
                <a:spcPts val="0"/>
              </a:spcAft>
              <a:buClr>
                <a:schemeClr val="lt2"/>
              </a:buClr>
              <a:buSzPts val="1400"/>
              <a:buFont typeface="Arial"/>
              <a:buNone/>
              <a:defRPr sz="1100" b="0" i="0" u="none" strike="noStrike" cap="none">
                <a:solidFill>
                  <a:schemeClr val="lt2"/>
                </a:solidFill>
                <a:latin typeface="Arial"/>
                <a:ea typeface="Arial"/>
                <a:cs typeface="Arial"/>
                <a:sym typeface="Arial"/>
              </a:defRPr>
            </a:lvl1pPr>
            <a:lvl2pPr marL="180975" marR="0" lvl="1" indent="-180975"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352425" marR="0" lvl="2" indent="-174625"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3" name="Google Shape;73;p15"/>
          <p:cNvSpPr txBox="1">
            <a:spLocks noGrp="1"/>
          </p:cNvSpPr>
          <p:nvPr>
            <p:ph type="body" idx="3"/>
          </p:nvPr>
        </p:nvSpPr>
        <p:spPr>
          <a:xfrm>
            <a:off x="723900" y="5838825"/>
            <a:ext cx="4904317" cy="457200"/>
          </a:xfrm>
          <a:prstGeom prst="rect">
            <a:avLst/>
          </a:prstGeom>
          <a:noFill/>
          <a:ln>
            <a:noFill/>
          </a:ln>
        </p:spPr>
        <p:txBody>
          <a:bodyPr spcFirstLastPara="1" wrap="square" lIns="91425" tIns="91425" rIns="91425" bIns="91425" anchor="t" anchorCtr="0"/>
          <a:lstStyle>
            <a:lvl1pPr marL="457200" marR="0" lvl="0" indent="-228600" algn="l" rtl="0">
              <a:lnSpc>
                <a:spcPct val="118181"/>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74" name="Google Shape;74;p15"/>
          <p:cNvPicPr preferRelativeResize="0"/>
          <p:nvPr/>
        </p:nvPicPr>
        <p:blipFill rotWithShape="1">
          <a:blip r:embed="rId2">
            <a:alphaModFix/>
          </a:blip>
          <a:srcRect/>
          <a:stretch/>
        </p:blipFill>
        <p:spPr>
          <a:xfrm>
            <a:off x="667213" y="6376790"/>
            <a:ext cx="1224000" cy="279915"/>
          </a:xfrm>
          <a:prstGeom prst="rect">
            <a:avLst/>
          </a:prstGeom>
          <a:noFill/>
          <a:ln>
            <a:noFill/>
          </a:ln>
        </p:spPr>
      </p:pic>
    </p:spTree>
    <p:extLst>
      <p:ext uri="{BB962C8B-B14F-4D97-AF65-F5344CB8AC3E}">
        <p14:creationId xmlns:p14="http://schemas.microsoft.com/office/powerpoint/2010/main" val="94774311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matchingName="Statement and Image Option4">
  <p:cSld name="Statement and Image Option4">
    <p:bg>
      <p:bgPr>
        <a:solidFill>
          <a:schemeClr val="lt1"/>
        </a:solidFill>
        <a:effectLst/>
      </p:bgPr>
    </p:bg>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719999" y="418050"/>
            <a:ext cx="6023700" cy="1144958"/>
          </a:xfrm>
          <a:prstGeom prst="rect">
            <a:avLst/>
          </a:prstGeom>
          <a:noFill/>
          <a:ln>
            <a:noFill/>
          </a:ln>
        </p:spPr>
        <p:txBody>
          <a:bodyPr spcFirstLastPara="1" wrap="square" lIns="91425" tIns="91425" rIns="91425" bIns="91425" anchor="t" anchorCtr="0"/>
          <a:lstStyle>
            <a:lvl1pPr marL="0" marR="0" lvl="0" indent="0" algn="l" rtl="0">
              <a:lnSpc>
                <a:spcPct val="117647"/>
              </a:lnSpc>
              <a:spcBef>
                <a:spcPts val="0"/>
              </a:spcBef>
              <a:spcAft>
                <a:spcPts val="0"/>
              </a:spcAft>
              <a:buClr>
                <a:schemeClr val="dk1"/>
              </a:buClr>
              <a:buSzPts val="1400"/>
              <a:buFont typeface="Times New Roman"/>
              <a:buNone/>
              <a:defRPr sz="3400" b="1" i="0" u="none" strike="noStrike" cap="none">
                <a:solidFill>
                  <a:schemeClr val="dk1"/>
                </a:solidFill>
                <a:latin typeface="Times New Roman"/>
                <a:ea typeface="Times New Roman"/>
                <a:cs typeface="Times New Roman"/>
                <a:sym typeface="Times New Roma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7" name="Google Shape;77;p16"/>
          <p:cNvSpPr txBox="1">
            <a:spLocks noGrp="1"/>
          </p:cNvSpPr>
          <p:nvPr>
            <p:ph type="body" idx="1"/>
          </p:nvPr>
        </p:nvSpPr>
        <p:spPr>
          <a:xfrm>
            <a:off x="719999" y="1695450"/>
            <a:ext cx="6023700" cy="3124201"/>
          </a:xfrm>
          <a:prstGeom prst="rect">
            <a:avLst/>
          </a:prstGeom>
          <a:noFill/>
          <a:ln>
            <a:noFill/>
          </a:ln>
        </p:spPr>
        <p:txBody>
          <a:bodyPr spcFirstLastPara="1" wrap="square" lIns="91425" tIns="91425" rIns="91425" bIns="91425" anchor="t" anchorCtr="0"/>
          <a:lstStyle>
            <a:lvl1pPr marL="457200" marR="0" lvl="0" indent="-228600" algn="l" rtl="0">
              <a:lnSpc>
                <a:spcPct val="118750"/>
              </a:lnSpc>
              <a:spcBef>
                <a:spcPts val="0"/>
              </a:spcBef>
              <a:spcAft>
                <a:spcPts val="0"/>
              </a:spcAft>
              <a:buClr>
                <a:schemeClr val="dk1"/>
              </a:buClr>
              <a:buSzPts val="1400"/>
              <a:buFont typeface="Arial"/>
              <a:buNone/>
              <a:defRPr sz="1600" b="0" i="0" u="none" strike="noStrike" cap="none">
                <a:solidFill>
                  <a:srgbClr val="000000"/>
                </a:solidFill>
                <a:latin typeface="Arial"/>
                <a:ea typeface="Arial"/>
                <a:cs typeface="Arial"/>
                <a:sym typeface="Arial"/>
              </a:defRPr>
            </a:lvl1pPr>
            <a:lvl2pPr marL="914400" marR="0" lvl="1" indent="-228600" algn="l" rtl="0">
              <a:lnSpc>
                <a:spcPct val="133333"/>
              </a:lnSpc>
              <a:spcBef>
                <a:spcPts val="1701"/>
              </a:spcBef>
              <a:spcAft>
                <a:spcPts val="0"/>
              </a:spcAft>
              <a:buClr>
                <a:schemeClr val="lt2"/>
              </a:buClr>
              <a:buSzPts val="1600"/>
              <a:buFont typeface="Arial"/>
              <a:buNone/>
              <a:defRPr sz="1200" b="0" i="1" u="none" strike="noStrike" cap="none">
                <a:solidFill>
                  <a:srgbClr val="000000"/>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8" name="Google Shape;78;p16"/>
          <p:cNvSpPr>
            <a:spLocks noGrp="1"/>
          </p:cNvSpPr>
          <p:nvPr>
            <p:ph type="pic" idx="2"/>
          </p:nvPr>
        </p:nvSpPr>
        <p:spPr>
          <a:xfrm>
            <a:off x="7823200" y="0"/>
            <a:ext cx="4368800" cy="68580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172727"/>
              </a:lnSpc>
              <a:spcBef>
                <a:spcPts val="0"/>
              </a:spcBef>
              <a:spcAft>
                <a:spcPts val="0"/>
              </a:spcAft>
              <a:buClr>
                <a:schemeClr val="lt2"/>
              </a:buClr>
              <a:buSzPts val="1400"/>
              <a:buFont typeface="Arial"/>
              <a:buNone/>
              <a:defRPr sz="1100" b="0" i="0" u="none" strike="noStrike" cap="none">
                <a:solidFill>
                  <a:schemeClr val="lt2"/>
                </a:solidFill>
                <a:latin typeface="Arial"/>
                <a:ea typeface="Arial"/>
                <a:cs typeface="Arial"/>
                <a:sym typeface="Arial"/>
              </a:defRPr>
            </a:lvl1pPr>
            <a:lvl2pPr marL="180975" marR="0" lvl="1" indent="-180975"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352425" marR="0" lvl="2" indent="-174625"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9" name="Google Shape;79;p16"/>
          <p:cNvSpPr txBox="1">
            <a:spLocks noGrp="1"/>
          </p:cNvSpPr>
          <p:nvPr>
            <p:ph type="body" idx="3"/>
          </p:nvPr>
        </p:nvSpPr>
        <p:spPr>
          <a:xfrm>
            <a:off x="723900" y="5838825"/>
            <a:ext cx="4775200" cy="457200"/>
          </a:xfrm>
          <a:prstGeom prst="rect">
            <a:avLst/>
          </a:prstGeom>
          <a:noFill/>
          <a:ln>
            <a:noFill/>
          </a:ln>
        </p:spPr>
        <p:txBody>
          <a:bodyPr spcFirstLastPara="1" wrap="square" lIns="91425" tIns="91425" rIns="91425" bIns="91425" anchor="t" anchorCtr="0"/>
          <a:lstStyle>
            <a:lvl1pPr marL="457200" marR="0" lvl="0" indent="-228600" algn="l" rtl="0">
              <a:lnSpc>
                <a:spcPct val="118181"/>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80" name="Google Shape;80;p16"/>
          <p:cNvPicPr preferRelativeResize="0"/>
          <p:nvPr/>
        </p:nvPicPr>
        <p:blipFill rotWithShape="1">
          <a:blip r:embed="rId2">
            <a:alphaModFix/>
          </a:blip>
          <a:srcRect/>
          <a:stretch/>
        </p:blipFill>
        <p:spPr>
          <a:xfrm>
            <a:off x="667213" y="6376790"/>
            <a:ext cx="1224000" cy="279915"/>
          </a:xfrm>
          <a:prstGeom prst="rect">
            <a:avLst/>
          </a:prstGeom>
          <a:noFill/>
          <a:ln>
            <a:noFill/>
          </a:ln>
        </p:spPr>
      </p:pic>
    </p:spTree>
    <p:extLst>
      <p:ext uri="{BB962C8B-B14F-4D97-AF65-F5344CB8AC3E}">
        <p14:creationId xmlns:p14="http://schemas.microsoft.com/office/powerpoint/2010/main" val="839043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Option 3">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Freeform 7">
            <a:extLst>
              <a:ext uri="{FF2B5EF4-FFF2-40B4-BE49-F238E27FC236}">
                <a16:creationId xmlns:a16="http://schemas.microsoft.com/office/drawing/2014/main" id="{FD11F78C-9F65-414F-81FE-73B6629A736D}"/>
              </a:ext>
            </a:extLst>
          </p:cNvPr>
          <p:cNvSpPr>
            <a:spLocks/>
          </p:cNvSpPr>
          <p:nvPr userDrawn="1"/>
        </p:nvSpPr>
        <p:spPr bwMode="auto">
          <a:xfrm>
            <a:off x="3490913" y="784225"/>
            <a:ext cx="5210175" cy="5422900"/>
          </a:xfrm>
          <a:custGeom>
            <a:avLst/>
            <a:gdLst>
              <a:gd name="T0" fmla="*/ 2147483646 w 1453"/>
              <a:gd name="T1" fmla="*/ 2147483646 h 1512"/>
              <a:gd name="T2" fmla="*/ 2147483646 w 1453"/>
              <a:gd name="T3" fmla="*/ 2147483646 h 1512"/>
              <a:gd name="T4" fmla="*/ 2147483646 w 1453"/>
              <a:gd name="T5" fmla="*/ 2147483646 h 1512"/>
              <a:gd name="T6" fmla="*/ 2147483646 w 1453"/>
              <a:gd name="T7" fmla="*/ 2147483646 h 1512"/>
              <a:gd name="T8" fmla="*/ 2147483646 w 1453"/>
              <a:gd name="T9" fmla="*/ 2147483646 h 1512"/>
              <a:gd name="T10" fmla="*/ 2147483646 w 1453"/>
              <a:gd name="T11" fmla="*/ 2147483646 h 1512"/>
              <a:gd name="T12" fmla="*/ 2147483646 w 1453"/>
              <a:gd name="T13" fmla="*/ 2147483646 h 1512"/>
              <a:gd name="T14" fmla="*/ 2147483646 w 1453"/>
              <a:gd name="T15" fmla="*/ 2147483646 h 1512"/>
              <a:gd name="T16" fmla="*/ 2147483646 w 1453"/>
              <a:gd name="T17" fmla="*/ 2147483646 h 1512"/>
              <a:gd name="T18" fmla="*/ 2147483646 w 1453"/>
              <a:gd name="T19" fmla="*/ 2147483646 h 1512"/>
              <a:gd name="T20" fmla="*/ 2147483646 w 1453"/>
              <a:gd name="T21" fmla="*/ 2147483646 h 1512"/>
              <a:gd name="T22" fmla="*/ 2147483646 w 1453"/>
              <a:gd name="T23" fmla="*/ 2147483646 h 15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53" h="1512">
                <a:moveTo>
                  <a:pt x="1414" y="926"/>
                </a:moveTo>
                <a:cubicBezTo>
                  <a:pt x="1447" y="801"/>
                  <a:pt x="1453" y="674"/>
                  <a:pt x="1429" y="558"/>
                </a:cubicBezTo>
                <a:cubicBezTo>
                  <a:pt x="1421" y="519"/>
                  <a:pt x="1409" y="480"/>
                  <a:pt x="1394" y="444"/>
                </a:cubicBezTo>
                <a:cubicBezTo>
                  <a:pt x="1309" y="243"/>
                  <a:pt x="1115" y="93"/>
                  <a:pt x="874" y="42"/>
                </a:cubicBezTo>
                <a:cubicBezTo>
                  <a:pt x="675" y="0"/>
                  <a:pt x="472" y="34"/>
                  <a:pt x="305" y="138"/>
                </a:cubicBezTo>
                <a:cubicBezTo>
                  <a:pt x="199" y="204"/>
                  <a:pt x="118" y="289"/>
                  <a:pt x="71" y="383"/>
                </a:cubicBezTo>
                <a:cubicBezTo>
                  <a:pt x="18" y="489"/>
                  <a:pt x="0" y="624"/>
                  <a:pt x="18" y="775"/>
                </a:cubicBezTo>
                <a:cubicBezTo>
                  <a:pt x="30" y="861"/>
                  <a:pt x="52" y="946"/>
                  <a:pt x="86" y="1025"/>
                </a:cubicBezTo>
                <a:cubicBezTo>
                  <a:pt x="86" y="1026"/>
                  <a:pt x="86" y="1026"/>
                  <a:pt x="86" y="1026"/>
                </a:cubicBezTo>
                <a:cubicBezTo>
                  <a:pt x="159" y="1199"/>
                  <a:pt x="277" y="1333"/>
                  <a:pt x="426" y="1412"/>
                </a:cubicBezTo>
                <a:cubicBezTo>
                  <a:pt x="601" y="1505"/>
                  <a:pt x="797" y="1512"/>
                  <a:pt x="978" y="1433"/>
                </a:cubicBezTo>
                <a:cubicBezTo>
                  <a:pt x="1190" y="1342"/>
                  <a:pt x="1353" y="1152"/>
                  <a:pt x="1414" y="9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 name="Title 1"/>
          <p:cNvSpPr>
            <a:spLocks noGrp="1"/>
          </p:cNvSpPr>
          <p:nvPr>
            <p:ph type="ctrTitle"/>
          </p:nvPr>
        </p:nvSpPr>
        <p:spPr>
          <a:xfrm>
            <a:off x="3671248" y="2973675"/>
            <a:ext cx="4831307" cy="1044000"/>
          </a:xfrm>
        </p:spPr>
        <p:txBody>
          <a:bodyPr anchor="ctr"/>
          <a:lstStyle>
            <a:lvl1pPr algn="ctr">
              <a:lnSpc>
                <a:spcPts val="3600"/>
              </a:lnSpc>
              <a:defRPr sz="3400">
                <a:solidFill>
                  <a:schemeClr val="tx1"/>
                </a:solidFill>
                <a:latin typeface="+mj-lt"/>
              </a:defRPr>
            </a:lvl1pPr>
          </a:lstStyle>
          <a:p>
            <a:r>
              <a:rPr lang="en-US"/>
              <a:t>Click to edit Master title style</a:t>
            </a:r>
            <a:endParaRPr lang="en-GB"/>
          </a:p>
        </p:txBody>
      </p:sp>
    </p:spTree>
    <p:extLst>
      <p:ext uri="{BB962C8B-B14F-4D97-AF65-F5344CB8AC3E}">
        <p14:creationId xmlns:p14="http://schemas.microsoft.com/office/powerpoint/2010/main" val="2245133399"/>
      </p:ext>
    </p:extLst>
  </p:cSld>
  <p:clrMapOvr>
    <a:masterClrMapping/>
  </p:clrMapOvr>
  <p:transition spd="med">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matchingName="Statement and Image Option5">
  <p:cSld name="Statement and Image Option5">
    <p:bg>
      <p:bgPr>
        <a:solidFill>
          <a:schemeClr val="lt1"/>
        </a:solidFill>
        <a:effectLst/>
      </p:bgPr>
    </p:bg>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4931833" y="418050"/>
            <a:ext cx="4694176" cy="1144958"/>
          </a:xfrm>
          <a:prstGeom prst="rect">
            <a:avLst/>
          </a:prstGeom>
          <a:noFill/>
          <a:ln>
            <a:noFill/>
          </a:ln>
        </p:spPr>
        <p:txBody>
          <a:bodyPr spcFirstLastPara="1" wrap="square" lIns="91425" tIns="91425" rIns="91425" bIns="91425" anchor="t" anchorCtr="0"/>
          <a:lstStyle>
            <a:lvl1pPr marL="0" marR="0" lvl="0" indent="0" algn="l" rtl="0">
              <a:lnSpc>
                <a:spcPct val="117647"/>
              </a:lnSpc>
              <a:spcBef>
                <a:spcPts val="0"/>
              </a:spcBef>
              <a:spcAft>
                <a:spcPts val="0"/>
              </a:spcAft>
              <a:buClr>
                <a:schemeClr val="dk1"/>
              </a:buClr>
              <a:buSzPts val="1400"/>
              <a:buFont typeface="Times New Roman"/>
              <a:buNone/>
              <a:defRPr sz="3400" b="1" i="0" u="none" strike="noStrike" cap="none">
                <a:solidFill>
                  <a:schemeClr val="dk1"/>
                </a:solidFill>
                <a:latin typeface="Times New Roman"/>
                <a:ea typeface="Times New Roman"/>
                <a:cs typeface="Times New Roman"/>
                <a:sym typeface="Times New Roma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83" name="Google Shape;83;p17"/>
          <p:cNvSpPr txBox="1">
            <a:spLocks noGrp="1"/>
          </p:cNvSpPr>
          <p:nvPr>
            <p:ph type="body" idx="1"/>
          </p:nvPr>
        </p:nvSpPr>
        <p:spPr>
          <a:xfrm>
            <a:off x="4931833" y="1695450"/>
            <a:ext cx="6648451" cy="3124201"/>
          </a:xfrm>
          <a:prstGeom prst="rect">
            <a:avLst/>
          </a:prstGeom>
          <a:noFill/>
          <a:ln>
            <a:noFill/>
          </a:ln>
        </p:spPr>
        <p:txBody>
          <a:bodyPr spcFirstLastPara="1" wrap="square" lIns="91425" tIns="91425" rIns="91425" bIns="91425" anchor="t" anchorCtr="0"/>
          <a:lstStyle>
            <a:lvl1pPr marL="457200" marR="0" lvl="0" indent="-228600" algn="l" rtl="0">
              <a:lnSpc>
                <a:spcPct val="118750"/>
              </a:lnSpc>
              <a:spcBef>
                <a:spcPts val="0"/>
              </a:spcBef>
              <a:spcAft>
                <a:spcPts val="0"/>
              </a:spcAft>
              <a:buClr>
                <a:schemeClr val="dk1"/>
              </a:buClr>
              <a:buSzPts val="1400"/>
              <a:buFont typeface="Arial"/>
              <a:buNone/>
              <a:defRPr sz="1600" b="0" i="0" u="none" strike="noStrike" cap="none">
                <a:solidFill>
                  <a:srgbClr val="000000"/>
                </a:solidFill>
                <a:latin typeface="Arial"/>
                <a:ea typeface="Arial"/>
                <a:cs typeface="Arial"/>
                <a:sym typeface="Arial"/>
              </a:defRPr>
            </a:lvl1pPr>
            <a:lvl2pPr marL="914400" marR="0" lvl="1" indent="-228600" algn="l" rtl="0">
              <a:lnSpc>
                <a:spcPct val="133333"/>
              </a:lnSpc>
              <a:spcBef>
                <a:spcPts val="1701"/>
              </a:spcBef>
              <a:spcAft>
                <a:spcPts val="0"/>
              </a:spcAft>
              <a:buClr>
                <a:schemeClr val="lt2"/>
              </a:buClr>
              <a:buSzPts val="1600"/>
              <a:buFont typeface="Arial"/>
              <a:buNone/>
              <a:defRPr sz="1200" b="0" i="1" u="none" strike="noStrike" cap="none">
                <a:solidFill>
                  <a:srgbClr val="000000"/>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4" name="Google Shape;84;p17"/>
          <p:cNvSpPr>
            <a:spLocks noGrp="1"/>
          </p:cNvSpPr>
          <p:nvPr>
            <p:ph type="pic" idx="2"/>
          </p:nvPr>
        </p:nvSpPr>
        <p:spPr>
          <a:xfrm>
            <a:off x="0" y="0"/>
            <a:ext cx="4368800" cy="68580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172727"/>
              </a:lnSpc>
              <a:spcBef>
                <a:spcPts val="0"/>
              </a:spcBef>
              <a:spcAft>
                <a:spcPts val="0"/>
              </a:spcAft>
              <a:buClr>
                <a:schemeClr val="lt2"/>
              </a:buClr>
              <a:buSzPts val="1400"/>
              <a:buFont typeface="Arial"/>
              <a:buNone/>
              <a:defRPr sz="1100" b="0" i="0" u="none" strike="noStrike" cap="none">
                <a:solidFill>
                  <a:schemeClr val="lt2"/>
                </a:solidFill>
                <a:latin typeface="Arial"/>
                <a:ea typeface="Arial"/>
                <a:cs typeface="Arial"/>
                <a:sym typeface="Arial"/>
              </a:defRPr>
            </a:lvl1pPr>
            <a:lvl2pPr marL="180975" marR="0" lvl="1" indent="-180975"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352425" marR="0" lvl="2" indent="-174625"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85" name="Google Shape;85;p17"/>
          <p:cNvCxnSpPr/>
          <p:nvPr/>
        </p:nvCxnSpPr>
        <p:spPr>
          <a:xfrm>
            <a:off x="11286723" y="6504780"/>
            <a:ext cx="0" cy="86400"/>
          </a:xfrm>
          <a:prstGeom prst="straightConnector1">
            <a:avLst/>
          </a:prstGeom>
          <a:noFill/>
          <a:ln w="9525" cap="flat" cmpd="sng">
            <a:solidFill>
              <a:schemeClr val="dk2"/>
            </a:solidFill>
            <a:prstDash val="solid"/>
            <a:round/>
            <a:headEnd type="none" w="sm" len="sm"/>
            <a:tailEnd type="none" w="sm" len="sm"/>
          </a:ln>
        </p:spPr>
      </p:cxnSp>
      <p:sp>
        <p:nvSpPr>
          <p:cNvPr id="86" name="Google Shape;86;p17"/>
          <p:cNvSpPr txBox="1">
            <a:spLocks noGrp="1"/>
          </p:cNvSpPr>
          <p:nvPr>
            <p:ph type="sldNum" idx="12"/>
          </p:nvPr>
        </p:nvSpPr>
        <p:spPr>
          <a:xfrm>
            <a:off x="11330354" y="6489578"/>
            <a:ext cx="577517" cy="125534"/>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a:solidFill>
                  <a:schemeClr val="dk2"/>
                </a:solidFill>
                <a:latin typeface="Arial"/>
                <a:ea typeface="Arial"/>
                <a:cs typeface="Arial"/>
                <a:sym typeface="Arial"/>
              </a:defRPr>
            </a:lvl1pPr>
            <a:lvl2pPr marL="0" marR="0" lvl="1" indent="0" algn="l" rtl="0">
              <a:spcBef>
                <a:spcPts val="0"/>
              </a:spcBef>
              <a:buNone/>
              <a:defRPr sz="800" b="1">
                <a:solidFill>
                  <a:schemeClr val="dk2"/>
                </a:solidFill>
                <a:latin typeface="Arial"/>
                <a:ea typeface="Arial"/>
                <a:cs typeface="Arial"/>
                <a:sym typeface="Arial"/>
              </a:defRPr>
            </a:lvl2pPr>
            <a:lvl3pPr marL="0" marR="0" lvl="2" indent="0" algn="l" rtl="0">
              <a:spcBef>
                <a:spcPts val="0"/>
              </a:spcBef>
              <a:buNone/>
              <a:defRPr sz="800" b="1">
                <a:solidFill>
                  <a:schemeClr val="dk2"/>
                </a:solidFill>
                <a:latin typeface="Arial"/>
                <a:ea typeface="Arial"/>
                <a:cs typeface="Arial"/>
                <a:sym typeface="Arial"/>
              </a:defRPr>
            </a:lvl3pPr>
            <a:lvl4pPr marL="0" marR="0" lvl="3" indent="0" algn="l" rtl="0">
              <a:spcBef>
                <a:spcPts val="0"/>
              </a:spcBef>
              <a:buNone/>
              <a:defRPr sz="800" b="1">
                <a:solidFill>
                  <a:schemeClr val="dk2"/>
                </a:solidFill>
                <a:latin typeface="Arial"/>
                <a:ea typeface="Arial"/>
                <a:cs typeface="Arial"/>
                <a:sym typeface="Arial"/>
              </a:defRPr>
            </a:lvl4pPr>
            <a:lvl5pPr marL="0" marR="0" lvl="4" indent="0" algn="l" rtl="0">
              <a:spcBef>
                <a:spcPts val="0"/>
              </a:spcBef>
              <a:buNone/>
              <a:defRPr sz="800" b="1">
                <a:solidFill>
                  <a:schemeClr val="dk2"/>
                </a:solidFill>
                <a:latin typeface="Arial"/>
                <a:ea typeface="Arial"/>
                <a:cs typeface="Arial"/>
                <a:sym typeface="Arial"/>
              </a:defRPr>
            </a:lvl5pPr>
            <a:lvl6pPr marL="0" marR="0" lvl="5" indent="0" algn="l" rtl="0">
              <a:spcBef>
                <a:spcPts val="0"/>
              </a:spcBef>
              <a:buNone/>
              <a:defRPr sz="800" b="1">
                <a:solidFill>
                  <a:schemeClr val="dk2"/>
                </a:solidFill>
                <a:latin typeface="Arial"/>
                <a:ea typeface="Arial"/>
                <a:cs typeface="Arial"/>
                <a:sym typeface="Arial"/>
              </a:defRPr>
            </a:lvl6pPr>
            <a:lvl7pPr marL="0" marR="0" lvl="6" indent="0" algn="l" rtl="0">
              <a:spcBef>
                <a:spcPts val="0"/>
              </a:spcBef>
              <a:buNone/>
              <a:defRPr sz="800" b="1">
                <a:solidFill>
                  <a:schemeClr val="dk2"/>
                </a:solidFill>
                <a:latin typeface="Arial"/>
                <a:ea typeface="Arial"/>
                <a:cs typeface="Arial"/>
                <a:sym typeface="Arial"/>
              </a:defRPr>
            </a:lvl7pPr>
            <a:lvl8pPr marL="0" marR="0" lvl="7" indent="0" algn="l" rtl="0">
              <a:spcBef>
                <a:spcPts val="0"/>
              </a:spcBef>
              <a:buNone/>
              <a:defRPr sz="800" b="1">
                <a:solidFill>
                  <a:schemeClr val="dk2"/>
                </a:solidFill>
                <a:latin typeface="Arial"/>
                <a:ea typeface="Arial"/>
                <a:cs typeface="Arial"/>
                <a:sym typeface="Arial"/>
              </a:defRPr>
            </a:lvl8pPr>
            <a:lvl9pPr marL="0" marR="0" lvl="8" indent="0" algn="l" rtl="0">
              <a:spcBef>
                <a:spcPts val="0"/>
              </a:spcBef>
              <a:buNone/>
              <a:defRPr sz="800" b="1">
                <a:solidFill>
                  <a:schemeClr val="dk2"/>
                </a:solidFill>
                <a:latin typeface="Arial"/>
                <a:ea typeface="Arial"/>
                <a:cs typeface="Arial"/>
                <a:sym typeface="Arial"/>
              </a:defRPr>
            </a:lvl9pPr>
          </a:lstStyle>
          <a:p>
            <a:pPr>
              <a:spcAft>
                <a:spcPts val="0"/>
              </a:spcAft>
            </a:pPr>
            <a:fld id="{00000000-1234-1234-1234-123412341234}" type="slidenum">
              <a:rPr lang="en-GB" smtClean="0"/>
              <a:pPr>
                <a:spcAft>
                  <a:spcPts val="0"/>
                </a:spcAft>
              </a:pPr>
              <a:t>‹#›</a:t>
            </a:fld>
            <a:endParaRPr lang="en-GB"/>
          </a:p>
        </p:txBody>
      </p:sp>
    </p:spTree>
    <p:extLst>
      <p:ext uri="{BB962C8B-B14F-4D97-AF65-F5344CB8AC3E}">
        <p14:creationId xmlns:p14="http://schemas.microsoft.com/office/powerpoint/2010/main" val="66811847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matchingName="Statement and Image Option6">
  <p:cSld name="Statement and Image Option6">
    <p:bg>
      <p:bgPr>
        <a:solidFill>
          <a:schemeClr val="lt1"/>
        </a:solidFill>
        <a:effectLst/>
      </p:bgPr>
    </p:bg>
    <p:spTree>
      <p:nvGrpSpPr>
        <p:cNvPr id="1" name="Shape 87"/>
        <p:cNvGrpSpPr/>
        <p:nvPr/>
      </p:nvGrpSpPr>
      <p:grpSpPr>
        <a:xfrm>
          <a:off x="0" y="0"/>
          <a:ext cx="0" cy="0"/>
          <a:chOff x="0" y="0"/>
          <a:chExt cx="0" cy="0"/>
        </a:xfrm>
      </p:grpSpPr>
      <p:sp>
        <p:nvSpPr>
          <p:cNvPr id="88" name="Google Shape;88;p18"/>
          <p:cNvSpPr txBox="1">
            <a:spLocks noGrp="1"/>
          </p:cNvSpPr>
          <p:nvPr>
            <p:ph type="title"/>
          </p:nvPr>
        </p:nvSpPr>
        <p:spPr>
          <a:xfrm>
            <a:off x="719998" y="418051"/>
            <a:ext cx="8322401" cy="848775"/>
          </a:xfrm>
          <a:prstGeom prst="rect">
            <a:avLst/>
          </a:prstGeom>
          <a:noFill/>
          <a:ln>
            <a:noFill/>
          </a:ln>
        </p:spPr>
        <p:txBody>
          <a:bodyPr spcFirstLastPara="1" wrap="square" lIns="91425" tIns="91425" rIns="91425" bIns="91425" anchor="t" anchorCtr="0"/>
          <a:lstStyle>
            <a:lvl1pPr marL="0" marR="0" lvl="0" indent="0" algn="l" rtl="0">
              <a:lnSpc>
                <a:spcPct val="117647"/>
              </a:lnSpc>
              <a:spcBef>
                <a:spcPts val="0"/>
              </a:spcBef>
              <a:spcAft>
                <a:spcPts val="0"/>
              </a:spcAft>
              <a:buClr>
                <a:schemeClr val="dk1"/>
              </a:buClr>
              <a:buSzPts val="1400"/>
              <a:buFont typeface="Times New Roman"/>
              <a:buNone/>
              <a:defRPr sz="3400" b="1" i="0" u="none" strike="noStrike" cap="none">
                <a:solidFill>
                  <a:schemeClr val="dk1"/>
                </a:solidFill>
                <a:latin typeface="Times New Roman"/>
                <a:ea typeface="Times New Roman"/>
                <a:cs typeface="Times New Roman"/>
                <a:sym typeface="Times New Roma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89" name="Google Shape;89;p18"/>
          <p:cNvSpPr txBox="1">
            <a:spLocks noGrp="1"/>
          </p:cNvSpPr>
          <p:nvPr>
            <p:ph type="body" idx="1"/>
          </p:nvPr>
        </p:nvSpPr>
        <p:spPr>
          <a:xfrm>
            <a:off x="719998" y="1400175"/>
            <a:ext cx="6737019" cy="3124201"/>
          </a:xfrm>
          <a:prstGeom prst="rect">
            <a:avLst/>
          </a:prstGeom>
          <a:noFill/>
          <a:ln>
            <a:noFill/>
          </a:ln>
        </p:spPr>
        <p:txBody>
          <a:bodyPr spcFirstLastPara="1" wrap="square" lIns="91425" tIns="91425" rIns="91425" bIns="91425" anchor="t" anchorCtr="0"/>
          <a:lstStyle>
            <a:lvl1pPr marL="457200" marR="0" lvl="0" indent="-228600" algn="l" rtl="0">
              <a:lnSpc>
                <a:spcPct val="118750"/>
              </a:lnSpc>
              <a:spcBef>
                <a:spcPts val="0"/>
              </a:spcBef>
              <a:spcAft>
                <a:spcPts val="0"/>
              </a:spcAft>
              <a:buClr>
                <a:schemeClr val="dk1"/>
              </a:buClr>
              <a:buSzPts val="1400"/>
              <a:buFont typeface="Arial"/>
              <a:buNone/>
              <a:defRPr sz="1600" b="0" i="0" u="none" strike="noStrike" cap="none">
                <a:solidFill>
                  <a:srgbClr val="000000"/>
                </a:solidFill>
                <a:latin typeface="Arial"/>
                <a:ea typeface="Arial"/>
                <a:cs typeface="Arial"/>
                <a:sym typeface="Arial"/>
              </a:defRPr>
            </a:lvl1pPr>
            <a:lvl2pPr marL="914400" marR="0" lvl="1" indent="-228600" algn="l" rtl="0">
              <a:lnSpc>
                <a:spcPct val="133333"/>
              </a:lnSpc>
              <a:spcBef>
                <a:spcPts val="1701"/>
              </a:spcBef>
              <a:spcAft>
                <a:spcPts val="0"/>
              </a:spcAft>
              <a:buClr>
                <a:schemeClr val="lt2"/>
              </a:buClr>
              <a:buSzPts val="1600"/>
              <a:buFont typeface="Arial"/>
              <a:buNone/>
              <a:defRPr sz="1200" b="0" i="1" u="none" strike="noStrike" cap="none">
                <a:solidFill>
                  <a:srgbClr val="000000"/>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0" name="Google Shape;90;p18"/>
          <p:cNvSpPr>
            <a:spLocks noGrp="1"/>
          </p:cNvSpPr>
          <p:nvPr>
            <p:ph type="pic" idx="2"/>
          </p:nvPr>
        </p:nvSpPr>
        <p:spPr>
          <a:xfrm>
            <a:off x="8064501" y="1447800"/>
            <a:ext cx="3416300" cy="4524375"/>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172727"/>
              </a:lnSpc>
              <a:spcBef>
                <a:spcPts val="0"/>
              </a:spcBef>
              <a:spcAft>
                <a:spcPts val="0"/>
              </a:spcAft>
              <a:buClr>
                <a:schemeClr val="lt2"/>
              </a:buClr>
              <a:buSzPts val="1400"/>
              <a:buFont typeface="Arial"/>
              <a:buNone/>
              <a:defRPr sz="1100" b="0" i="0" u="none" strike="noStrike" cap="none">
                <a:solidFill>
                  <a:schemeClr val="lt2"/>
                </a:solidFill>
                <a:latin typeface="Arial"/>
                <a:ea typeface="Arial"/>
                <a:cs typeface="Arial"/>
                <a:sym typeface="Arial"/>
              </a:defRPr>
            </a:lvl1pPr>
            <a:lvl2pPr marL="180975" marR="0" lvl="1" indent="-180975"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352425" marR="0" lvl="2" indent="-174625"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91" name="Google Shape;91;p18"/>
          <p:cNvCxnSpPr/>
          <p:nvPr/>
        </p:nvCxnSpPr>
        <p:spPr>
          <a:xfrm>
            <a:off x="711201" y="6124575"/>
            <a:ext cx="10782300" cy="0"/>
          </a:xfrm>
          <a:prstGeom prst="straightConnector1">
            <a:avLst/>
          </a:prstGeom>
          <a:noFill/>
          <a:ln w="9525" cap="flat" cmpd="sng">
            <a:solidFill>
              <a:schemeClr val="dk2"/>
            </a:solidFill>
            <a:prstDash val="solid"/>
            <a:round/>
            <a:headEnd type="none" w="sm" len="sm"/>
            <a:tailEnd type="none" w="sm" len="sm"/>
          </a:ln>
        </p:spPr>
      </p:cxnSp>
      <p:sp>
        <p:nvSpPr>
          <p:cNvPr id="92" name="Google Shape;92;p18"/>
          <p:cNvSpPr txBox="1">
            <a:spLocks noGrp="1"/>
          </p:cNvSpPr>
          <p:nvPr>
            <p:ph type="body" idx="3"/>
          </p:nvPr>
        </p:nvSpPr>
        <p:spPr>
          <a:xfrm>
            <a:off x="7023101" y="6172201"/>
            <a:ext cx="4457700" cy="257175"/>
          </a:xfrm>
          <a:prstGeom prst="rect">
            <a:avLst/>
          </a:prstGeom>
          <a:noFill/>
          <a:ln>
            <a:noFill/>
          </a:ln>
        </p:spPr>
        <p:txBody>
          <a:bodyPr spcFirstLastPara="1" wrap="square" lIns="91425" tIns="91425" rIns="91425" bIns="91425" anchor="t" anchorCtr="0"/>
          <a:lstStyle>
            <a:lvl1pPr marL="457200" marR="0" lvl="0" indent="-228600" algn="r" rtl="0">
              <a:lnSpc>
                <a:spcPct val="150000"/>
              </a:lnSpc>
              <a:spcBef>
                <a:spcPts val="0"/>
              </a:spcBef>
              <a:spcAft>
                <a:spcPts val="0"/>
              </a:spcAft>
              <a:buClr>
                <a:srgbClr val="003057"/>
              </a:buClr>
              <a:buSzPts val="1400"/>
              <a:buFont typeface="Arial"/>
              <a:buNone/>
              <a:defRPr sz="600" b="0" i="0" u="none" strike="noStrike" cap="none">
                <a:solidFill>
                  <a:srgbClr val="003057"/>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93" name="Google Shape;93;p18"/>
          <p:cNvCxnSpPr/>
          <p:nvPr/>
        </p:nvCxnSpPr>
        <p:spPr>
          <a:xfrm>
            <a:off x="11286723" y="6504780"/>
            <a:ext cx="0" cy="86400"/>
          </a:xfrm>
          <a:prstGeom prst="straightConnector1">
            <a:avLst/>
          </a:prstGeom>
          <a:noFill/>
          <a:ln w="9525" cap="flat" cmpd="sng">
            <a:solidFill>
              <a:schemeClr val="dk2"/>
            </a:solidFill>
            <a:prstDash val="solid"/>
            <a:round/>
            <a:headEnd type="none" w="sm" len="sm"/>
            <a:tailEnd type="none" w="sm" len="sm"/>
          </a:ln>
        </p:spPr>
      </p:cxnSp>
      <p:sp>
        <p:nvSpPr>
          <p:cNvPr id="94" name="Google Shape;94;p18"/>
          <p:cNvSpPr txBox="1">
            <a:spLocks noGrp="1"/>
          </p:cNvSpPr>
          <p:nvPr>
            <p:ph type="sldNum" idx="12"/>
          </p:nvPr>
        </p:nvSpPr>
        <p:spPr>
          <a:xfrm>
            <a:off x="11330354" y="6489578"/>
            <a:ext cx="577517" cy="125534"/>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a:solidFill>
                  <a:schemeClr val="dk2"/>
                </a:solidFill>
                <a:latin typeface="Arial"/>
                <a:ea typeface="Arial"/>
                <a:cs typeface="Arial"/>
                <a:sym typeface="Arial"/>
              </a:defRPr>
            </a:lvl1pPr>
            <a:lvl2pPr marL="0" marR="0" lvl="1" indent="0" algn="l" rtl="0">
              <a:spcBef>
                <a:spcPts val="0"/>
              </a:spcBef>
              <a:buNone/>
              <a:defRPr sz="800" b="1">
                <a:solidFill>
                  <a:schemeClr val="dk2"/>
                </a:solidFill>
                <a:latin typeface="Arial"/>
                <a:ea typeface="Arial"/>
                <a:cs typeface="Arial"/>
                <a:sym typeface="Arial"/>
              </a:defRPr>
            </a:lvl2pPr>
            <a:lvl3pPr marL="0" marR="0" lvl="2" indent="0" algn="l" rtl="0">
              <a:spcBef>
                <a:spcPts val="0"/>
              </a:spcBef>
              <a:buNone/>
              <a:defRPr sz="800" b="1">
                <a:solidFill>
                  <a:schemeClr val="dk2"/>
                </a:solidFill>
                <a:latin typeface="Arial"/>
                <a:ea typeface="Arial"/>
                <a:cs typeface="Arial"/>
                <a:sym typeface="Arial"/>
              </a:defRPr>
            </a:lvl3pPr>
            <a:lvl4pPr marL="0" marR="0" lvl="3" indent="0" algn="l" rtl="0">
              <a:spcBef>
                <a:spcPts val="0"/>
              </a:spcBef>
              <a:buNone/>
              <a:defRPr sz="800" b="1">
                <a:solidFill>
                  <a:schemeClr val="dk2"/>
                </a:solidFill>
                <a:latin typeface="Arial"/>
                <a:ea typeface="Arial"/>
                <a:cs typeface="Arial"/>
                <a:sym typeface="Arial"/>
              </a:defRPr>
            </a:lvl4pPr>
            <a:lvl5pPr marL="0" marR="0" lvl="4" indent="0" algn="l" rtl="0">
              <a:spcBef>
                <a:spcPts val="0"/>
              </a:spcBef>
              <a:buNone/>
              <a:defRPr sz="800" b="1">
                <a:solidFill>
                  <a:schemeClr val="dk2"/>
                </a:solidFill>
                <a:latin typeface="Arial"/>
                <a:ea typeface="Arial"/>
                <a:cs typeface="Arial"/>
                <a:sym typeface="Arial"/>
              </a:defRPr>
            </a:lvl5pPr>
            <a:lvl6pPr marL="0" marR="0" lvl="5" indent="0" algn="l" rtl="0">
              <a:spcBef>
                <a:spcPts val="0"/>
              </a:spcBef>
              <a:buNone/>
              <a:defRPr sz="800" b="1">
                <a:solidFill>
                  <a:schemeClr val="dk2"/>
                </a:solidFill>
                <a:latin typeface="Arial"/>
                <a:ea typeface="Arial"/>
                <a:cs typeface="Arial"/>
                <a:sym typeface="Arial"/>
              </a:defRPr>
            </a:lvl6pPr>
            <a:lvl7pPr marL="0" marR="0" lvl="6" indent="0" algn="l" rtl="0">
              <a:spcBef>
                <a:spcPts val="0"/>
              </a:spcBef>
              <a:buNone/>
              <a:defRPr sz="800" b="1">
                <a:solidFill>
                  <a:schemeClr val="dk2"/>
                </a:solidFill>
                <a:latin typeface="Arial"/>
                <a:ea typeface="Arial"/>
                <a:cs typeface="Arial"/>
                <a:sym typeface="Arial"/>
              </a:defRPr>
            </a:lvl7pPr>
            <a:lvl8pPr marL="0" marR="0" lvl="7" indent="0" algn="l" rtl="0">
              <a:spcBef>
                <a:spcPts val="0"/>
              </a:spcBef>
              <a:buNone/>
              <a:defRPr sz="800" b="1">
                <a:solidFill>
                  <a:schemeClr val="dk2"/>
                </a:solidFill>
                <a:latin typeface="Arial"/>
                <a:ea typeface="Arial"/>
                <a:cs typeface="Arial"/>
                <a:sym typeface="Arial"/>
              </a:defRPr>
            </a:lvl8pPr>
            <a:lvl9pPr marL="0" marR="0" lvl="8" indent="0" algn="l" rtl="0">
              <a:spcBef>
                <a:spcPts val="0"/>
              </a:spcBef>
              <a:buNone/>
              <a:defRPr sz="800" b="1">
                <a:solidFill>
                  <a:schemeClr val="dk2"/>
                </a:solidFill>
                <a:latin typeface="Arial"/>
                <a:ea typeface="Arial"/>
                <a:cs typeface="Arial"/>
                <a:sym typeface="Arial"/>
              </a:defRPr>
            </a:lvl9pPr>
          </a:lstStyle>
          <a:p>
            <a:pPr>
              <a:spcAft>
                <a:spcPts val="0"/>
              </a:spcAft>
            </a:pPr>
            <a:fld id="{00000000-1234-1234-1234-123412341234}" type="slidenum">
              <a:rPr lang="en-GB" smtClean="0"/>
              <a:pPr>
                <a:spcAft>
                  <a:spcPts val="0"/>
                </a:spcAft>
              </a:pPr>
              <a:t>‹#›</a:t>
            </a:fld>
            <a:endParaRPr lang="en-GB"/>
          </a:p>
        </p:txBody>
      </p:sp>
      <p:pic>
        <p:nvPicPr>
          <p:cNvPr id="95" name="Google Shape;95;p18"/>
          <p:cNvPicPr preferRelativeResize="0"/>
          <p:nvPr/>
        </p:nvPicPr>
        <p:blipFill rotWithShape="1">
          <a:blip r:embed="rId2">
            <a:alphaModFix/>
          </a:blip>
          <a:srcRect/>
          <a:stretch/>
        </p:blipFill>
        <p:spPr>
          <a:xfrm>
            <a:off x="667213" y="6376790"/>
            <a:ext cx="1224000" cy="279915"/>
          </a:xfrm>
          <a:prstGeom prst="rect">
            <a:avLst/>
          </a:prstGeom>
          <a:noFill/>
          <a:ln>
            <a:noFill/>
          </a:ln>
        </p:spPr>
      </p:pic>
    </p:spTree>
    <p:extLst>
      <p:ext uri="{BB962C8B-B14F-4D97-AF65-F5344CB8AC3E}">
        <p14:creationId xmlns:p14="http://schemas.microsoft.com/office/powerpoint/2010/main" val="9219191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matchingName="Statement Option 4">
  <p:cSld name="Statement Option 4">
    <p:bg>
      <p:bgPr>
        <a:solidFill>
          <a:srgbClr val="D2DB0E"/>
        </a:solidFill>
        <a:effectLst/>
      </p:bgPr>
    </p:bg>
    <p:spTree>
      <p:nvGrpSpPr>
        <p:cNvPr id="1" name="Shape 100"/>
        <p:cNvGrpSpPr/>
        <p:nvPr/>
      </p:nvGrpSpPr>
      <p:grpSpPr>
        <a:xfrm>
          <a:off x="0" y="0"/>
          <a:ext cx="0" cy="0"/>
          <a:chOff x="0" y="0"/>
          <a:chExt cx="0" cy="0"/>
        </a:xfrm>
      </p:grpSpPr>
      <p:pic>
        <p:nvPicPr>
          <p:cNvPr id="101" name="Google Shape;101;p20"/>
          <p:cNvPicPr preferRelativeResize="0"/>
          <p:nvPr/>
        </p:nvPicPr>
        <p:blipFill rotWithShape="1">
          <a:blip r:embed="rId2">
            <a:alphaModFix/>
          </a:blip>
          <a:srcRect t="5771" b="5310"/>
          <a:stretch/>
        </p:blipFill>
        <p:spPr>
          <a:xfrm>
            <a:off x="1184649" y="1"/>
            <a:ext cx="10067551" cy="6858000"/>
          </a:xfrm>
          <a:prstGeom prst="rect">
            <a:avLst/>
          </a:prstGeom>
          <a:noFill/>
          <a:ln>
            <a:noFill/>
          </a:ln>
        </p:spPr>
      </p:pic>
      <p:sp>
        <p:nvSpPr>
          <p:cNvPr id="102" name="Google Shape;102;p20"/>
          <p:cNvSpPr txBox="1">
            <a:spLocks noGrp="1"/>
          </p:cNvSpPr>
          <p:nvPr>
            <p:ph type="ctrTitle"/>
          </p:nvPr>
        </p:nvSpPr>
        <p:spPr>
          <a:xfrm>
            <a:off x="1992000" y="2389032"/>
            <a:ext cx="8395200" cy="1644743"/>
          </a:xfrm>
          <a:prstGeom prst="rect">
            <a:avLst/>
          </a:prstGeom>
          <a:noFill/>
          <a:ln>
            <a:noFill/>
          </a:ln>
        </p:spPr>
        <p:txBody>
          <a:bodyPr spcFirstLastPara="1" wrap="square" lIns="91425" tIns="91425" rIns="91425" bIns="91425" anchor="b" anchorCtr="0"/>
          <a:lstStyle>
            <a:lvl1pPr marL="0" marR="0" lvl="0" indent="0" algn="ctr" rtl="0">
              <a:lnSpc>
                <a:spcPct val="105882"/>
              </a:lnSpc>
              <a:spcBef>
                <a:spcPts val="0"/>
              </a:spcBef>
              <a:spcAft>
                <a:spcPts val="0"/>
              </a:spcAft>
              <a:buClr>
                <a:schemeClr val="dk1"/>
              </a:buClr>
              <a:buSzPts val="1400"/>
              <a:buFont typeface="Times New Roman"/>
              <a:buNone/>
              <a:defRPr sz="3400" b="1" i="1" u="none" strike="noStrike" cap="none">
                <a:solidFill>
                  <a:schemeClr val="dk1"/>
                </a:solidFill>
                <a:latin typeface="Times New Roman"/>
                <a:ea typeface="Times New Roman"/>
                <a:cs typeface="Times New Roman"/>
                <a:sym typeface="Times New Roma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03" name="Google Shape;103;p20"/>
          <p:cNvSpPr txBox="1">
            <a:spLocks noGrp="1"/>
          </p:cNvSpPr>
          <p:nvPr>
            <p:ph type="body" idx="1"/>
          </p:nvPr>
        </p:nvSpPr>
        <p:spPr>
          <a:xfrm>
            <a:off x="2154767" y="4179106"/>
            <a:ext cx="8020051" cy="366713"/>
          </a:xfrm>
          <a:prstGeom prst="rect">
            <a:avLst/>
          </a:prstGeom>
          <a:noFill/>
          <a:ln>
            <a:noFill/>
          </a:ln>
        </p:spPr>
        <p:txBody>
          <a:bodyPr spcFirstLastPara="1" wrap="square" lIns="91425" tIns="91425" rIns="91425" bIns="91425" anchor="t" anchorCtr="0"/>
          <a:lstStyle>
            <a:lvl1pPr marL="457200" marR="0" lvl="0" indent="-228600" algn="ctr" rtl="0">
              <a:lnSpc>
                <a:spcPct val="112500"/>
              </a:lnSpc>
              <a:spcBef>
                <a:spcPts val="0"/>
              </a:spcBef>
              <a:spcAft>
                <a:spcPts val="0"/>
              </a:spcAft>
              <a:buClr>
                <a:schemeClr val="dk2"/>
              </a:buClr>
              <a:buSzPts val="1400"/>
              <a:buFont typeface="Arial"/>
              <a:buNone/>
              <a:defRPr sz="1600" b="0" i="0" u="none" strike="noStrike" cap="none">
                <a:solidFill>
                  <a:schemeClr val="dk2"/>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104" name="Google Shape;104;p20"/>
          <p:cNvPicPr preferRelativeResize="0"/>
          <p:nvPr/>
        </p:nvPicPr>
        <p:blipFill rotWithShape="1">
          <a:blip r:embed="rId3">
            <a:alphaModFix/>
          </a:blip>
          <a:srcRect/>
          <a:stretch/>
        </p:blipFill>
        <p:spPr>
          <a:xfrm>
            <a:off x="667213" y="6376790"/>
            <a:ext cx="1224000" cy="279915"/>
          </a:xfrm>
          <a:prstGeom prst="rect">
            <a:avLst/>
          </a:prstGeom>
          <a:noFill/>
          <a:ln>
            <a:noFill/>
          </a:ln>
        </p:spPr>
      </p:pic>
    </p:spTree>
    <p:extLst>
      <p:ext uri="{BB962C8B-B14F-4D97-AF65-F5344CB8AC3E}">
        <p14:creationId xmlns:p14="http://schemas.microsoft.com/office/powerpoint/2010/main" val="316316269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Product Page">
  <p:cSld name="Product Page">
    <p:spTree>
      <p:nvGrpSpPr>
        <p:cNvPr id="1" name="Shape 105"/>
        <p:cNvGrpSpPr/>
        <p:nvPr/>
      </p:nvGrpSpPr>
      <p:grpSpPr>
        <a:xfrm>
          <a:off x="0" y="0"/>
          <a:ext cx="0" cy="0"/>
          <a:chOff x="0" y="0"/>
          <a:chExt cx="0" cy="0"/>
        </a:xfrm>
      </p:grpSpPr>
      <p:sp>
        <p:nvSpPr>
          <p:cNvPr id="106" name="Google Shape;106;p21"/>
          <p:cNvSpPr txBox="1">
            <a:spLocks noGrp="1"/>
          </p:cNvSpPr>
          <p:nvPr>
            <p:ph type="title"/>
          </p:nvPr>
        </p:nvSpPr>
        <p:spPr>
          <a:xfrm>
            <a:off x="720000" y="417601"/>
            <a:ext cx="7941400" cy="525375"/>
          </a:xfrm>
          <a:prstGeom prst="rect">
            <a:avLst/>
          </a:prstGeom>
          <a:noFill/>
          <a:ln>
            <a:noFill/>
          </a:ln>
        </p:spPr>
        <p:txBody>
          <a:bodyPr spcFirstLastPara="1" wrap="square" lIns="91425" tIns="91425" rIns="91425" bIns="91425" anchor="t" anchorCtr="0"/>
          <a:lstStyle>
            <a:lvl1pPr marL="0" marR="0" lvl="0" indent="0" algn="l" rtl="0">
              <a:lnSpc>
                <a:spcPct val="117647"/>
              </a:lnSpc>
              <a:spcBef>
                <a:spcPts val="0"/>
              </a:spcBef>
              <a:spcAft>
                <a:spcPts val="0"/>
              </a:spcAft>
              <a:buClr>
                <a:schemeClr val="dk1"/>
              </a:buClr>
              <a:buSzPts val="1400"/>
              <a:buFont typeface="Times New Roman"/>
              <a:buNone/>
              <a:defRPr sz="3400" b="1" i="0" u="none" strike="noStrike" cap="none">
                <a:solidFill>
                  <a:schemeClr val="dk1"/>
                </a:solidFill>
                <a:latin typeface="Times New Roman"/>
                <a:ea typeface="Times New Roman"/>
                <a:cs typeface="Times New Roman"/>
                <a:sym typeface="Times New Roma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07" name="Google Shape;107;p21"/>
          <p:cNvSpPr/>
          <p:nvPr/>
        </p:nvSpPr>
        <p:spPr>
          <a:xfrm>
            <a:off x="723900" y="1752601"/>
            <a:ext cx="6477000" cy="4467224"/>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8" name="Google Shape;108;p21"/>
          <p:cNvSpPr txBox="1">
            <a:spLocks noGrp="1"/>
          </p:cNvSpPr>
          <p:nvPr>
            <p:ph type="body" idx="1"/>
          </p:nvPr>
        </p:nvSpPr>
        <p:spPr>
          <a:xfrm>
            <a:off x="1054101" y="1943100"/>
            <a:ext cx="5676900" cy="3162300"/>
          </a:xfrm>
          <a:prstGeom prst="rect">
            <a:avLst/>
          </a:prstGeom>
          <a:noFill/>
          <a:ln>
            <a:noFill/>
          </a:ln>
        </p:spPr>
        <p:txBody>
          <a:bodyPr spcFirstLastPara="1" wrap="square" lIns="91425" tIns="91425" rIns="91425" bIns="91425" anchor="t" anchorCtr="0"/>
          <a:lstStyle>
            <a:lvl1pPr marL="457200" marR="0" lvl="0" indent="-228600" algn="l" rtl="0">
              <a:lnSpc>
                <a:spcPct val="115384"/>
              </a:lnSpc>
              <a:spcBef>
                <a:spcPts val="0"/>
              </a:spcBef>
              <a:spcAft>
                <a:spcPts val="0"/>
              </a:spcAft>
              <a:buClr>
                <a:schemeClr val="lt1"/>
              </a:buClr>
              <a:buSzPts val="1400"/>
              <a:buFont typeface="Arial"/>
              <a:buNone/>
              <a:defRPr sz="1300" b="0" i="0" u="none" strike="noStrike" cap="none">
                <a:solidFill>
                  <a:schemeClr val="lt1"/>
                </a:solidFill>
                <a:latin typeface="Arial"/>
                <a:ea typeface="Arial"/>
                <a:cs typeface="Arial"/>
                <a:sym typeface="Arial"/>
              </a:defRPr>
            </a:lvl1pPr>
            <a:lvl2pPr marL="914400" marR="0" lvl="1" indent="-292100" algn="l" rtl="0">
              <a:lnSpc>
                <a:spcPct val="130000"/>
              </a:lnSpc>
              <a:spcBef>
                <a:spcPts val="0"/>
              </a:spcBef>
              <a:spcAft>
                <a:spcPts val="0"/>
              </a:spcAft>
              <a:buClr>
                <a:schemeClr val="lt2"/>
              </a:buClr>
              <a:buSzPts val="1000"/>
              <a:buFont typeface="Arial"/>
              <a:buChar char="•"/>
              <a:defRPr sz="1000" b="0" i="0" u="none" strike="noStrike" cap="none">
                <a:solidFill>
                  <a:schemeClr val="lt1"/>
                </a:solidFill>
                <a:latin typeface="Arial"/>
                <a:ea typeface="Arial"/>
                <a:cs typeface="Arial"/>
                <a:sym typeface="Arial"/>
              </a:defRPr>
            </a:lvl2pPr>
            <a:lvl3pPr marL="1371600" marR="0" lvl="2" indent="-292100" algn="l" rtl="0">
              <a:lnSpc>
                <a:spcPct val="130000"/>
              </a:lnSpc>
              <a:spcBef>
                <a:spcPts val="567"/>
              </a:spcBef>
              <a:spcAft>
                <a:spcPts val="0"/>
              </a:spcAft>
              <a:buClr>
                <a:schemeClr val="accent4"/>
              </a:buClr>
              <a:buSzPts val="1000"/>
              <a:buFont typeface="Arial"/>
              <a:buChar char="‒"/>
              <a:defRPr sz="1000" b="0" i="0" u="none" strike="noStrike" cap="none">
                <a:solidFill>
                  <a:schemeClr val="lt1"/>
                </a:solidFill>
                <a:latin typeface="Arial"/>
                <a:ea typeface="Arial"/>
                <a:cs typeface="Arial"/>
                <a:sym typeface="Arial"/>
              </a:defRPr>
            </a:lvl3pPr>
            <a:lvl4pPr marL="1828800" marR="0" lvl="3" indent="-228600" algn="l" rtl="0">
              <a:lnSpc>
                <a:spcPct val="130000"/>
              </a:lnSpc>
              <a:spcBef>
                <a:spcPts val="567"/>
              </a:spcBef>
              <a:spcAft>
                <a:spcPts val="0"/>
              </a:spcAft>
              <a:buClr>
                <a:schemeClr val="dk1"/>
              </a:buClr>
              <a:buSzPts val="1400"/>
              <a:buFont typeface="Arial"/>
              <a:buNone/>
              <a:defRPr sz="1000" b="0" i="0" u="none" strike="noStrike" cap="none">
                <a:solidFill>
                  <a:schemeClr val="lt1"/>
                </a:solidFill>
                <a:latin typeface="Arial"/>
                <a:ea typeface="Arial"/>
                <a:cs typeface="Arial"/>
                <a:sym typeface="Arial"/>
              </a:defRPr>
            </a:lvl4pPr>
            <a:lvl5pPr marL="2286000" marR="0" lvl="4" indent="-292100" algn="l" rtl="0">
              <a:lnSpc>
                <a:spcPct val="130000"/>
              </a:lnSpc>
              <a:spcBef>
                <a:spcPts val="567"/>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5pPr>
            <a:lvl6pPr marL="2743200" marR="0" lvl="5" indent="-355600" algn="l" rtl="0">
              <a:spcBef>
                <a:spcPts val="567"/>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9" name="Google Shape;109;p21"/>
          <p:cNvSpPr/>
          <p:nvPr/>
        </p:nvSpPr>
        <p:spPr>
          <a:xfrm>
            <a:off x="7366001" y="3324225"/>
            <a:ext cx="4128828" cy="28956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0" name="Google Shape;110;p21"/>
          <p:cNvSpPr>
            <a:spLocks noGrp="1"/>
          </p:cNvSpPr>
          <p:nvPr>
            <p:ph type="pic" idx="2"/>
          </p:nvPr>
        </p:nvSpPr>
        <p:spPr>
          <a:xfrm>
            <a:off x="7366000" y="1752601"/>
            <a:ext cx="4128000" cy="1571624"/>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190000"/>
              </a:lnSpc>
              <a:spcBef>
                <a:spcPts val="0"/>
              </a:spcBef>
              <a:spcAft>
                <a:spcPts val="0"/>
              </a:spcAft>
              <a:buClr>
                <a:schemeClr val="lt2"/>
              </a:buClr>
              <a:buSzPts val="1400"/>
              <a:buFont typeface="Arial"/>
              <a:buNone/>
              <a:defRPr sz="1000" b="0" i="0" u="none" strike="noStrike" cap="none">
                <a:solidFill>
                  <a:schemeClr val="lt2"/>
                </a:solidFill>
                <a:latin typeface="Arial"/>
                <a:ea typeface="Arial"/>
                <a:cs typeface="Arial"/>
                <a:sym typeface="Arial"/>
              </a:defRPr>
            </a:lvl1pPr>
            <a:lvl2pPr marL="180975" marR="0" lvl="1" indent="-180975"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352425" marR="0" lvl="2" indent="-174625"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1" name="Google Shape;111;p21"/>
          <p:cNvSpPr txBox="1">
            <a:spLocks noGrp="1"/>
          </p:cNvSpPr>
          <p:nvPr>
            <p:ph type="body" idx="3"/>
          </p:nvPr>
        </p:nvSpPr>
        <p:spPr>
          <a:xfrm>
            <a:off x="7551720" y="3457575"/>
            <a:ext cx="3675080" cy="2390775"/>
          </a:xfrm>
          <a:prstGeom prst="rect">
            <a:avLst/>
          </a:prstGeom>
          <a:noFill/>
          <a:ln>
            <a:noFill/>
          </a:ln>
        </p:spPr>
        <p:txBody>
          <a:bodyPr spcFirstLastPara="1" wrap="square" lIns="91425" tIns="91425" rIns="91425" bIns="91425" anchor="t" anchorCtr="0"/>
          <a:lstStyle>
            <a:lvl1pPr marL="457200" marR="0" lvl="0" indent="-228600" algn="l" rtl="0">
              <a:lnSpc>
                <a:spcPct val="122222"/>
              </a:lnSpc>
              <a:spcBef>
                <a:spcPts val="600"/>
              </a:spcBef>
              <a:spcAft>
                <a:spcPts val="0"/>
              </a:spcAft>
              <a:buClr>
                <a:schemeClr val="dk2"/>
              </a:buClr>
              <a:buSzPts val="1400"/>
              <a:buFont typeface="Arial"/>
              <a:buNone/>
              <a:defRPr sz="900" b="1" i="0" u="none" strike="noStrike" cap="none">
                <a:solidFill>
                  <a:schemeClr val="dk2"/>
                </a:solidFill>
                <a:latin typeface="Arial"/>
                <a:ea typeface="Arial"/>
                <a:cs typeface="Arial"/>
                <a:sym typeface="Arial"/>
              </a:defRPr>
            </a:lvl1pPr>
            <a:lvl2pPr marL="914400" marR="0" lvl="1" indent="-285750" algn="l" rtl="0">
              <a:lnSpc>
                <a:spcPct val="122222"/>
              </a:lnSpc>
              <a:spcBef>
                <a:spcPts val="600"/>
              </a:spcBef>
              <a:spcAft>
                <a:spcPts val="0"/>
              </a:spcAft>
              <a:buClr>
                <a:schemeClr val="dk2"/>
              </a:buClr>
              <a:buSzPts val="900"/>
              <a:buFont typeface="Arial"/>
              <a:buChar char="•"/>
              <a:defRPr sz="900" b="0" i="0" u="none" strike="noStrike" cap="none">
                <a:solidFill>
                  <a:schemeClr val="dk2"/>
                </a:solidFill>
                <a:latin typeface="Arial"/>
                <a:ea typeface="Arial"/>
                <a:cs typeface="Arial"/>
                <a:sym typeface="Arial"/>
              </a:defRPr>
            </a:lvl2pPr>
            <a:lvl3pPr marL="1371600" marR="0" lvl="2" indent="-292100" algn="l" rtl="0">
              <a:lnSpc>
                <a:spcPct val="130000"/>
              </a:lnSpc>
              <a:spcBef>
                <a:spcPts val="0"/>
              </a:spcBef>
              <a:spcAft>
                <a:spcPts val="0"/>
              </a:spcAft>
              <a:buClr>
                <a:schemeClr val="accent4"/>
              </a:buClr>
              <a:buSzPts val="1000"/>
              <a:buFont typeface="Arial"/>
              <a:buChar char="‒"/>
              <a:defRPr sz="1000" b="0" i="0" u="none" strike="noStrike" cap="none">
                <a:solidFill>
                  <a:schemeClr val="lt1"/>
                </a:solidFill>
                <a:latin typeface="Arial"/>
                <a:ea typeface="Arial"/>
                <a:cs typeface="Arial"/>
                <a:sym typeface="Arial"/>
              </a:defRPr>
            </a:lvl3pPr>
            <a:lvl4pPr marL="1828800" marR="0" lvl="3" indent="-228600" algn="l" rtl="0">
              <a:lnSpc>
                <a:spcPct val="130000"/>
              </a:lnSpc>
              <a:spcBef>
                <a:spcPts val="567"/>
              </a:spcBef>
              <a:spcAft>
                <a:spcPts val="0"/>
              </a:spcAft>
              <a:buClr>
                <a:schemeClr val="dk1"/>
              </a:buClr>
              <a:buSzPts val="1400"/>
              <a:buFont typeface="Arial"/>
              <a:buNone/>
              <a:defRPr sz="1000" b="0" i="0" u="none" strike="noStrike" cap="none">
                <a:solidFill>
                  <a:schemeClr val="lt1"/>
                </a:solidFill>
                <a:latin typeface="Arial"/>
                <a:ea typeface="Arial"/>
                <a:cs typeface="Arial"/>
                <a:sym typeface="Arial"/>
              </a:defRPr>
            </a:lvl4pPr>
            <a:lvl5pPr marL="2286000" marR="0" lvl="4" indent="-292100" algn="l" rtl="0">
              <a:lnSpc>
                <a:spcPct val="130000"/>
              </a:lnSpc>
              <a:spcBef>
                <a:spcPts val="567"/>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5pPr>
            <a:lvl6pPr marL="2743200" marR="0" lvl="5" indent="-355600" algn="l" rtl="0">
              <a:spcBef>
                <a:spcPts val="567"/>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2" name="Google Shape;112;p21"/>
          <p:cNvSpPr txBox="1">
            <a:spLocks noGrp="1"/>
          </p:cNvSpPr>
          <p:nvPr>
            <p:ph type="body" idx="4"/>
          </p:nvPr>
        </p:nvSpPr>
        <p:spPr>
          <a:xfrm>
            <a:off x="723900" y="1076325"/>
            <a:ext cx="5842000" cy="40005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chemeClr val="accent1"/>
              </a:buClr>
              <a:buSzPts val="1400"/>
              <a:buFont typeface="Arial"/>
              <a:buNone/>
              <a:defRPr sz="1500" b="1" i="0" u="none" strike="noStrike" cap="none">
                <a:solidFill>
                  <a:schemeClr val="accent1"/>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3" name="Google Shape;113;p21"/>
          <p:cNvSpPr>
            <a:spLocks noGrp="1"/>
          </p:cNvSpPr>
          <p:nvPr>
            <p:ph type="pic" idx="5"/>
          </p:nvPr>
        </p:nvSpPr>
        <p:spPr>
          <a:xfrm>
            <a:off x="8991601" y="561976"/>
            <a:ext cx="2476499" cy="466725"/>
          </a:xfrm>
          <a:prstGeom prst="rect">
            <a:avLst/>
          </a:prstGeom>
          <a:solidFill>
            <a:srgbClr val="CCCCCC"/>
          </a:solidFill>
          <a:ln>
            <a:noFill/>
          </a:ln>
        </p:spPr>
        <p:txBody>
          <a:bodyPr spcFirstLastPara="1" wrap="square" lIns="91425" tIns="91425" rIns="91425" bIns="91425" anchor="t" anchorCtr="0"/>
          <a:lstStyle>
            <a:lvl1pPr marL="0" marR="0" lvl="0" indent="0" algn="ctr" rtl="0">
              <a:lnSpc>
                <a:spcPct val="237500"/>
              </a:lnSpc>
              <a:spcBef>
                <a:spcPts val="0"/>
              </a:spcBef>
              <a:spcAft>
                <a:spcPts val="0"/>
              </a:spcAft>
              <a:buClr>
                <a:schemeClr val="lt2"/>
              </a:buClr>
              <a:buSzPts val="1400"/>
              <a:buFont typeface="Arial"/>
              <a:buNone/>
              <a:defRPr sz="800" b="0" i="0" u="none" strike="noStrike" cap="none">
                <a:solidFill>
                  <a:schemeClr val="lt2"/>
                </a:solidFill>
                <a:latin typeface="Arial"/>
                <a:ea typeface="Arial"/>
                <a:cs typeface="Arial"/>
                <a:sym typeface="Arial"/>
              </a:defRPr>
            </a:lvl1pPr>
            <a:lvl2pPr marL="180975" marR="0" lvl="1" indent="-180975"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352425" marR="0" lvl="2" indent="-174625"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4" name="Google Shape;114;p21"/>
          <p:cNvSpPr txBox="1">
            <a:spLocks noGrp="1"/>
          </p:cNvSpPr>
          <p:nvPr>
            <p:ph type="sldNum" idx="12"/>
          </p:nvPr>
        </p:nvSpPr>
        <p:spPr>
          <a:xfrm>
            <a:off x="11330354" y="6489578"/>
            <a:ext cx="577517" cy="125534"/>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a:solidFill>
                  <a:schemeClr val="dk2"/>
                </a:solidFill>
                <a:latin typeface="Arial"/>
                <a:ea typeface="Arial"/>
                <a:cs typeface="Arial"/>
                <a:sym typeface="Arial"/>
              </a:defRPr>
            </a:lvl1pPr>
            <a:lvl2pPr marL="0" marR="0" lvl="1" indent="0" algn="l" rtl="0">
              <a:spcBef>
                <a:spcPts val="0"/>
              </a:spcBef>
              <a:buNone/>
              <a:defRPr sz="800" b="1">
                <a:solidFill>
                  <a:schemeClr val="dk2"/>
                </a:solidFill>
                <a:latin typeface="Arial"/>
                <a:ea typeface="Arial"/>
                <a:cs typeface="Arial"/>
                <a:sym typeface="Arial"/>
              </a:defRPr>
            </a:lvl2pPr>
            <a:lvl3pPr marL="0" marR="0" lvl="2" indent="0" algn="l" rtl="0">
              <a:spcBef>
                <a:spcPts val="0"/>
              </a:spcBef>
              <a:buNone/>
              <a:defRPr sz="800" b="1">
                <a:solidFill>
                  <a:schemeClr val="dk2"/>
                </a:solidFill>
                <a:latin typeface="Arial"/>
                <a:ea typeface="Arial"/>
                <a:cs typeface="Arial"/>
                <a:sym typeface="Arial"/>
              </a:defRPr>
            </a:lvl3pPr>
            <a:lvl4pPr marL="0" marR="0" lvl="3" indent="0" algn="l" rtl="0">
              <a:spcBef>
                <a:spcPts val="0"/>
              </a:spcBef>
              <a:buNone/>
              <a:defRPr sz="800" b="1">
                <a:solidFill>
                  <a:schemeClr val="dk2"/>
                </a:solidFill>
                <a:latin typeface="Arial"/>
                <a:ea typeface="Arial"/>
                <a:cs typeface="Arial"/>
                <a:sym typeface="Arial"/>
              </a:defRPr>
            </a:lvl4pPr>
            <a:lvl5pPr marL="0" marR="0" lvl="4" indent="0" algn="l" rtl="0">
              <a:spcBef>
                <a:spcPts val="0"/>
              </a:spcBef>
              <a:buNone/>
              <a:defRPr sz="800" b="1">
                <a:solidFill>
                  <a:schemeClr val="dk2"/>
                </a:solidFill>
                <a:latin typeface="Arial"/>
                <a:ea typeface="Arial"/>
                <a:cs typeface="Arial"/>
                <a:sym typeface="Arial"/>
              </a:defRPr>
            </a:lvl5pPr>
            <a:lvl6pPr marL="0" marR="0" lvl="5" indent="0" algn="l" rtl="0">
              <a:spcBef>
                <a:spcPts val="0"/>
              </a:spcBef>
              <a:buNone/>
              <a:defRPr sz="800" b="1">
                <a:solidFill>
                  <a:schemeClr val="dk2"/>
                </a:solidFill>
                <a:latin typeface="Arial"/>
                <a:ea typeface="Arial"/>
                <a:cs typeface="Arial"/>
                <a:sym typeface="Arial"/>
              </a:defRPr>
            </a:lvl6pPr>
            <a:lvl7pPr marL="0" marR="0" lvl="6" indent="0" algn="l" rtl="0">
              <a:spcBef>
                <a:spcPts val="0"/>
              </a:spcBef>
              <a:buNone/>
              <a:defRPr sz="800" b="1">
                <a:solidFill>
                  <a:schemeClr val="dk2"/>
                </a:solidFill>
                <a:latin typeface="Arial"/>
                <a:ea typeface="Arial"/>
                <a:cs typeface="Arial"/>
                <a:sym typeface="Arial"/>
              </a:defRPr>
            </a:lvl7pPr>
            <a:lvl8pPr marL="0" marR="0" lvl="7" indent="0" algn="l" rtl="0">
              <a:spcBef>
                <a:spcPts val="0"/>
              </a:spcBef>
              <a:buNone/>
              <a:defRPr sz="800" b="1">
                <a:solidFill>
                  <a:schemeClr val="dk2"/>
                </a:solidFill>
                <a:latin typeface="Arial"/>
                <a:ea typeface="Arial"/>
                <a:cs typeface="Arial"/>
                <a:sym typeface="Arial"/>
              </a:defRPr>
            </a:lvl8pPr>
            <a:lvl9pPr marL="0" marR="0" lvl="8" indent="0" algn="l" rtl="0">
              <a:spcBef>
                <a:spcPts val="0"/>
              </a:spcBef>
              <a:buNone/>
              <a:defRPr sz="800" b="1">
                <a:solidFill>
                  <a:schemeClr val="dk2"/>
                </a:solidFill>
                <a:latin typeface="Arial"/>
                <a:ea typeface="Arial"/>
                <a:cs typeface="Arial"/>
                <a:sym typeface="Arial"/>
              </a:defRPr>
            </a:lvl9pPr>
          </a:lstStyle>
          <a:p>
            <a:pPr>
              <a:spcAft>
                <a:spcPts val="0"/>
              </a:spcAft>
            </a:pPr>
            <a:fld id="{00000000-1234-1234-1234-123412341234}" type="slidenum">
              <a:rPr lang="en-GB" smtClean="0"/>
              <a:pPr>
                <a:spcAft>
                  <a:spcPts val="0"/>
                </a:spcAft>
              </a:pPr>
              <a:t>‹#›</a:t>
            </a:fld>
            <a:endParaRPr lang="en-GB"/>
          </a:p>
        </p:txBody>
      </p:sp>
    </p:spTree>
    <p:extLst>
      <p:ext uri="{BB962C8B-B14F-4D97-AF65-F5344CB8AC3E}">
        <p14:creationId xmlns:p14="http://schemas.microsoft.com/office/powerpoint/2010/main" val="21838174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Case study Option1">
  <p:cSld name="Case study Option1">
    <p:spTree>
      <p:nvGrpSpPr>
        <p:cNvPr id="1" name="Shape 115"/>
        <p:cNvGrpSpPr/>
        <p:nvPr/>
      </p:nvGrpSpPr>
      <p:grpSpPr>
        <a:xfrm>
          <a:off x="0" y="0"/>
          <a:ext cx="0" cy="0"/>
          <a:chOff x="0" y="0"/>
          <a:chExt cx="0" cy="0"/>
        </a:xfrm>
      </p:grpSpPr>
      <p:sp>
        <p:nvSpPr>
          <p:cNvPr id="116" name="Google Shape;116;p22"/>
          <p:cNvSpPr/>
          <p:nvPr/>
        </p:nvSpPr>
        <p:spPr>
          <a:xfrm>
            <a:off x="4381501" y="1409700"/>
            <a:ext cx="7099300" cy="46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7" name="Google Shape;117;p22"/>
          <p:cNvSpPr/>
          <p:nvPr/>
        </p:nvSpPr>
        <p:spPr>
          <a:xfrm>
            <a:off x="4381501" y="1872629"/>
            <a:ext cx="7099300" cy="4099545"/>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8" name="Google Shape;118;p22"/>
          <p:cNvSpPr txBox="1">
            <a:spLocks noGrp="1"/>
          </p:cNvSpPr>
          <p:nvPr>
            <p:ph type="title"/>
          </p:nvPr>
        </p:nvSpPr>
        <p:spPr>
          <a:xfrm>
            <a:off x="720000" y="417601"/>
            <a:ext cx="8093800" cy="545247"/>
          </a:xfrm>
          <a:prstGeom prst="rect">
            <a:avLst/>
          </a:prstGeom>
          <a:noFill/>
          <a:ln>
            <a:noFill/>
          </a:ln>
        </p:spPr>
        <p:txBody>
          <a:bodyPr spcFirstLastPara="1" wrap="square" lIns="91425" tIns="91425" rIns="91425" bIns="91425" anchor="t" anchorCtr="0"/>
          <a:lstStyle>
            <a:lvl1pPr marL="0" marR="0" lvl="0" indent="0" algn="l" rtl="0">
              <a:lnSpc>
                <a:spcPct val="117647"/>
              </a:lnSpc>
              <a:spcBef>
                <a:spcPts val="0"/>
              </a:spcBef>
              <a:spcAft>
                <a:spcPts val="0"/>
              </a:spcAft>
              <a:buClr>
                <a:schemeClr val="dk1"/>
              </a:buClr>
              <a:buSzPts val="1400"/>
              <a:buFont typeface="Times New Roman"/>
              <a:buNone/>
              <a:defRPr sz="3400" b="1" i="0" u="none" strike="noStrike" cap="none">
                <a:solidFill>
                  <a:schemeClr val="dk1"/>
                </a:solidFill>
                <a:latin typeface="Times New Roman"/>
                <a:ea typeface="Times New Roman"/>
                <a:cs typeface="Times New Roman"/>
                <a:sym typeface="Times New Roma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19" name="Google Shape;119;p22"/>
          <p:cNvSpPr txBox="1">
            <a:spLocks noGrp="1"/>
          </p:cNvSpPr>
          <p:nvPr>
            <p:ph type="body" idx="1"/>
          </p:nvPr>
        </p:nvSpPr>
        <p:spPr>
          <a:xfrm>
            <a:off x="4632512" y="1437716"/>
            <a:ext cx="6645088" cy="428625"/>
          </a:xfrm>
          <a:prstGeom prst="rect">
            <a:avLst/>
          </a:prstGeom>
          <a:noFill/>
          <a:ln>
            <a:noFill/>
          </a:ln>
        </p:spPr>
        <p:txBody>
          <a:bodyPr spcFirstLastPara="1" wrap="square" lIns="91425" tIns="91425" rIns="91425" bIns="91425" anchor="ctr" anchorCtr="0"/>
          <a:lstStyle>
            <a:lvl1pPr marL="457200" marR="0" lvl="0" indent="-228600" algn="l" rtl="0">
              <a:lnSpc>
                <a:spcPct val="104999"/>
              </a:lnSpc>
              <a:spcBef>
                <a:spcPts val="0"/>
              </a:spcBef>
              <a:spcAft>
                <a:spcPts val="0"/>
              </a:spcAft>
              <a:buClr>
                <a:schemeClr val="lt1"/>
              </a:buClr>
              <a:buSzPts val="1400"/>
              <a:buFont typeface="Arial"/>
              <a:buNone/>
              <a:defRPr sz="2000" b="1" i="0" u="none" strike="noStrike" cap="none">
                <a:solidFill>
                  <a:schemeClr val="lt1"/>
                </a:solidFill>
                <a:latin typeface="Arial"/>
                <a:ea typeface="Arial"/>
                <a:cs typeface="Arial"/>
                <a:sym typeface="Arial"/>
              </a:defRPr>
            </a:lvl1pPr>
            <a:lvl2pPr marL="914400" marR="0" lvl="1" indent="-355600" algn="l" rtl="0">
              <a:lnSpc>
                <a:spcPct val="95000"/>
              </a:lnSpc>
              <a:spcBef>
                <a:spcPts val="0"/>
              </a:spcBef>
              <a:spcAft>
                <a:spcPts val="0"/>
              </a:spcAft>
              <a:buClr>
                <a:schemeClr val="lt2"/>
              </a:buClr>
              <a:buSzPts val="2000"/>
              <a:buFont typeface="Arial"/>
              <a:buChar char="•"/>
              <a:defRPr sz="2000" b="1" i="0" u="none" strike="noStrike" cap="none">
                <a:solidFill>
                  <a:schemeClr val="lt1"/>
                </a:solidFill>
                <a:latin typeface="Arial"/>
                <a:ea typeface="Arial"/>
                <a:cs typeface="Arial"/>
                <a:sym typeface="Arial"/>
              </a:defRPr>
            </a:lvl2pPr>
            <a:lvl3pPr marL="1371600" marR="0" lvl="2" indent="-355600" algn="l" rtl="0">
              <a:lnSpc>
                <a:spcPct val="95000"/>
              </a:lnSpc>
              <a:spcBef>
                <a:spcPts val="0"/>
              </a:spcBef>
              <a:spcAft>
                <a:spcPts val="0"/>
              </a:spcAft>
              <a:buClr>
                <a:schemeClr val="accent4"/>
              </a:buClr>
              <a:buSzPts val="2000"/>
              <a:buFont typeface="Arial"/>
              <a:buChar char="‒"/>
              <a:defRPr sz="2000" b="1" i="0" u="none" strike="noStrike" cap="none">
                <a:solidFill>
                  <a:schemeClr val="lt1"/>
                </a:solidFill>
                <a:latin typeface="Arial"/>
                <a:ea typeface="Arial"/>
                <a:cs typeface="Arial"/>
                <a:sym typeface="Arial"/>
              </a:defRPr>
            </a:lvl3pPr>
            <a:lvl4pPr marL="1828800" marR="0" lvl="3" indent="-228600" algn="l" rtl="0">
              <a:lnSpc>
                <a:spcPct val="75000"/>
              </a:lnSpc>
              <a:spcBef>
                <a:spcPts val="0"/>
              </a:spcBef>
              <a:spcAft>
                <a:spcPts val="0"/>
              </a:spcAft>
              <a:buClr>
                <a:schemeClr val="dk1"/>
              </a:buClr>
              <a:buSzPts val="1400"/>
              <a:buFont typeface="Arial"/>
              <a:buNone/>
              <a:defRPr sz="2000" b="1" i="0" u="none" strike="noStrike" cap="none">
                <a:solidFill>
                  <a:schemeClr val="lt1"/>
                </a:solidFill>
                <a:latin typeface="Arial"/>
                <a:ea typeface="Arial"/>
                <a:cs typeface="Arial"/>
                <a:sym typeface="Arial"/>
              </a:defRPr>
            </a:lvl4pPr>
            <a:lvl5pPr marL="2286000" marR="0" lvl="4" indent="-355600" algn="l" rtl="0">
              <a:spcBef>
                <a:spcPts val="850"/>
              </a:spcBef>
              <a:spcAft>
                <a:spcPts val="0"/>
              </a:spcAft>
              <a:buClr>
                <a:schemeClr val="lt1"/>
              </a:buClr>
              <a:buSzPts val="2000"/>
              <a:buFont typeface="Arial"/>
              <a:buChar char="»"/>
              <a:defRPr sz="2000" b="1"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0" name="Google Shape;120;p22"/>
          <p:cNvSpPr txBox="1">
            <a:spLocks noGrp="1"/>
          </p:cNvSpPr>
          <p:nvPr>
            <p:ph type="body" idx="2"/>
          </p:nvPr>
        </p:nvSpPr>
        <p:spPr>
          <a:xfrm>
            <a:off x="4660151" y="2019300"/>
            <a:ext cx="6490449" cy="3657600"/>
          </a:xfrm>
          <a:prstGeom prst="rect">
            <a:avLst/>
          </a:prstGeom>
          <a:noFill/>
          <a:ln>
            <a:noFill/>
          </a:ln>
        </p:spPr>
        <p:txBody>
          <a:bodyPr spcFirstLastPara="1" wrap="square" lIns="91425" tIns="91425" rIns="91425" bIns="91425" anchor="t" anchorCtr="0"/>
          <a:lstStyle>
            <a:lvl1pPr marL="457200" marR="0" lvl="0" indent="-228600" algn="l" rtl="0">
              <a:lnSpc>
                <a:spcPct val="130000"/>
              </a:lnSpc>
              <a:spcBef>
                <a:spcPts val="0"/>
              </a:spcBef>
              <a:spcAft>
                <a:spcPts val="0"/>
              </a:spcAft>
              <a:buClr>
                <a:schemeClr val="dk2"/>
              </a:buClr>
              <a:buSzPts val="1400"/>
              <a:buFont typeface="Arial"/>
              <a:buNone/>
              <a:defRPr sz="1000" b="1" i="0" u="none" strike="noStrike" cap="none">
                <a:solidFill>
                  <a:schemeClr val="dk2"/>
                </a:solidFill>
                <a:latin typeface="Arial"/>
                <a:ea typeface="Arial"/>
                <a:cs typeface="Arial"/>
                <a:sym typeface="Arial"/>
              </a:defRPr>
            </a:lvl1pPr>
            <a:lvl2pPr marL="914400" marR="0" lvl="1" indent="-228600" algn="l" rtl="0">
              <a:lnSpc>
                <a:spcPct val="130000"/>
              </a:lnSpc>
              <a:spcBef>
                <a:spcPts val="567"/>
              </a:spcBef>
              <a:spcAft>
                <a:spcPts val="0"/>
              </a:spcAft>
              <a:buClr>
                <a:schemeClr val="lt2"/>
              </a:buClr>
              <a:buSzPts val="1600"/>
              <a:buFont typeface="Arial"/>
              <a:buNone/>
              <a:defRPr sz="1000" b="0" i="0" u="none" strike="noStrike" cap="none">
                <a:solidFill>
                  <a:srgbClr val="000000"/>
                </a:solidFill>
                <a:latin typeface="Arial"/>
                <a:ea typeface="Arial"/>
                <a:cs typeface="Arial"/>
                <a:sym typeface="Arial"/>
              </a:defRPr>
            </a:lvl2pPr>
            <a:lvl3pPr marL="1371600" marR="0" lvl="2" indent="-292100" algn="l" rtl="0">
              <a:lnSpc>
                <a:spcPct val="130000"/>
              </a:lnSpc>
              <a:spcBef>
                <a:spcPts val="567"/>
              </a:spcBef>
              <a:spcAft>
                <a:spcPts val="0"/>
              </a:spcAft>
              <a:buClr>
                <a:schemeClr val="lt2"/>
              </a:buClr>
              <a:buSzPts val="1000"/>
              <a:buFont typeface="Arial"/>
              <a:buChar char="-"/>
              <a:defRPr sz="1000" b="0" i="0" u="none" strike="noStrike" cap="none">
                <a:solidFill>
                  <a:srgbClr val="000000"/>
                </a:solidFill>
                <a:latin typeface="Arial"/>
                <a:ea typeface="Arial"/>
                <a:cs typeface="Arial"/>
                <a:sym typeface="Arial"/>
              </a:defRPr>
            </a:lvl3pPr>
            <a:lvl4pPr marL="1828800" marR="0" lvl="3" indent="-228600" algn="l" rtl="0">
              <a:lnSpc>
                <a:spcPct val="130000"/>
              </a:lnSpc>
              <a:spcBef>
                <a:spcPts val="567"/>
              </a:spcBef>
              <a:spcAft>
                <a:spcPts val="0"/>
              </a:spcAft>
              <a:buClr>
                <a:schemeClr val="dk1"/>
              </a:buClr>
              <a:buSzPts val="1400"/>
              <a:buFont typeface="Arial"/>
              <a:buNone/>
              <a:defRPr sz="1000" b="0" i="0" u="none" strike="noStrike" cap="none">
                <a:solidFill>
                  <a:schemeClr val="lt2"/>
                </a:solidFill>
                <a:latin typeface="Arial"/>
                <a:ea typeface="Arial"/>
                <a:cs typeface="Arial"/>
                <a:sym typeface="Arial"/>
              </a:defRPr>
            </a:lvl4pPr>
            <a:lvl5pPr marL="2286000" marR="0" lvl="4" indent="-292100" algn="l" rtl="0">
              <a:lnSpc>
                <a:spcPct val="130000"/>
              </a:lnSpc>
              <a:spcBef>
                <a:spcPts val="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1" name="Google Shape;121;p22"/>
          <p:cNvSpPr>
            <a:spLocks noGrp="1"/>
          </p:cNvSpPr>
          <p:nvPr>
            <p:ph type="pic" idx="3"/>
          </p:nvPr>
        </p:nvSpPr>
        <p:spPr>
          <a:xfrm>
            <a:off x="723901" y="1409700"/>
            <a:ext cx="3416300" cy="219075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190000"/>
              </a:lnSpc>
              <a:spcBef>
                <a:spcPts val="0"/>
              </a:spcBef>
              <a:spcAft>
                <a:spcPts val="0"/>
              </a:spcAft>
              <a:buClr>
                <a:schemeClr val="lt2"/>
              </a:buClr>
              <a:buSzPts val="1400"/>
              <a:buFont typeface="Arial"/>
              <a:buNone/>
              <a:defRPr sz="1000" b="0" i="0" u="none" strike="noStrike" cap="none">
                <a:solidFill>
                  <a:schemeClr val="lt2"/>
                </a:solidFill>
                <a:latin typeface="Arial"/>
                <a:ea typeface="Arial"/>
                <a:cs typeface="Arial"/>
                <a:sym typeface="Arial"/>
              </a:defRPr>
            </a:lvl1pPr>
            <a:lvl2pPr marL="180975" marR="0" lvl="1" indent="-180975"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352425" marR="0" lvl="2" indent="-174625"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2" name="Google Shape;122;p22"/>
          <p:cNvSpPr>
            <a:spLocks noGrp="1"/>
          </p:cNvSpPr>
          <p:nvPr>
            <p:ph type="pic" idx="4"/>
          </p:nvPr>
        </p:nvSpPr>
        <p:spPr>
          <a:xfrm>
            <a:off x="723901" y="3762375"/>
            <a:ext cx="3416300" cy="219075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190000"/>
              </a:lnSpc>
              <a:spcBef>
                <a:spcPts val="0"/>
              </a:spcBef>
              <a:spcAft>
                <a:spcPts val="0"/>
              </a:spcAft>
              <a:buClr>
                <a:schemeClr val="lt2"/>
              </a:buClr>
              <a:buSzPts val="1400"/>
              <a:buFont typeface="Arial"/>
              <a:buNone/>
              <a:defRPr sz="1000" b="0" i="0" u="none" strike="noStrike" cap="none">
                <a:solidFill>
                  <a:schemeClr val="lt2"/>
                </a:solidFill>
                <a:latin typeface="Arial"/>
                <a:ea typeface="Arial"/>
                <a:cs typeface="Arial"/>
                <a:sym typeface="Arial"/>
              </a:defRPr>
            </a:lvl1pPr>
            <a:lvl2pPr marL="180975" marR="0" lvl="1" indent="-180975"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352425" marR="0" lvl="2" indent="-174625"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3" name="Google Shape;123;p22"/>
          <p:cNvSpPr>
            <a:spLocks noGrp="1"/>
          </p:cNvSpPr>
          <p:nvPr>
            <p:ph type="pic" idx="5"/>
          </p:nvPr>
        </p:nvSpPr>
        <p:spPr>
          <a:xfrm>
            <a:off x="8991601" y="561976"/>
            <a:ext cx="2476499" cy="466725"/>
          </a:xfrm>
          <a:prstGeom prst="rect">
            <a:avLst/>
          </a:prstGeom>
          <a:solidFill>
            <a:srgbClr val="CCCCCC"/>
          </a:solidFill>
          <a:ln>
            <a:noFill/>
          </a:ln>
        </p:spPr>
        <p:txBody>
          <a:bodyPr spcFirstLastPara="1" wrap="square" lIns="91425" tIns="91425" rIns="91425" bIns="91425" anchor="t" anchorCtr="0"/>
          <a:lstStyle>
            <a:lvl1pPr marL="0" marR="0" lvl="0" indent="0" algn="ctr" rtl="0">
              <a:lnSpc>
                <a:spcPct val="237500"/>
              </a:lnSpc>
              <a:spcBef>
                <a:spcPts val="0"/>
              </a:spcBef>
              <a:spcAft>
                <a:spcPts val="0"/>
              </a:spcAft>
              <a:buClr>
                <a:schemeClr val="lt2"/>
              </a:buClr>
              <a:buSzPts val="1400"/>
              <a:buFont typeface="Arial"/>
              <a:buNone/>
              <a:defRPr sz="800" b="0" i="0" u="none" strike="noStrike" cap="none">
                <a:solidFill>
                  <a:schemeClr val="lt2"/>
                </a:solidFill>
                <a:latin typeface="Arial"/>
                <a:ea typeface="Arial"/>
                <a:cs typeface="Arial"/>
                <a:sym typeface="Arial"/>
              </a:defRPr>
            </a:lvl1pPr>
            <a:lvl2pPr marL="180975" marR="0" lvl="1" indent="-180975"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352425" marR="0" lvl="2" indent="-174625"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4" name="Google Shape;124;p22"/>
          <p:cNvSpPr txBox="1">
            <a:spLocks noGrp="1"/>
          </p:cNvSpPr>
          <p:nvPr>
            <p:ph type="sldNum" idx="12"/>
          </p:nvPr>
        </p:nvSpPr>
        <p:spPr>
          <a:xfrm>
            <a:off x="11330354" y="6489578"/>
            <a:ext cx="577517" cy="125534"/>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a:solidFill>
                  <a:schemeClr val="dk2"/>
                </a:solidFill>
                <a:latin typeface="Arial"/>
                <a:ea typeface="Arial"/>
                <a:cs typeface="Arial"/>
                <a:sym typeface="Arial"/>
              </a:defRPr>
            </a:lvl1pPr>
            <a:lvl2pPr marL="0" marR="0" lvl="1" indent="0" algn="l" rtl="0">
              <a:spcBef>
                <a:spcPts val="0"/>
              </a:spcBef>
              <a:buNone/>
              <a:defRPr sz="800" b="1">
                <a:solidFill>
                  <a:schemeClr val="dk2"/>
                </a:solidFill>
                <a:latin typeface="Arial"/>
                <a:ea typeface="Arial"/>
                <a:cs typeface="Arial"/>
                <a:sym typeface="Arial"/>
              </a:defRPr>
            </a:lvl2pPr>
            <a:lvl3pPr marL="0" marR="0" lvl="2" indent="0" algn="l" rtl="0">
              <a:spcBef>
                <a:spcPts val="0"/>
              </a:spcBef>
              <a:buNone/>
              <a:defRPr sz="800" b="1">
                <a:solidFill>
                  <a:schemeClr val="dk2"/>
                </a:solidFill>
                <a:latin typeface="Arial"/>
                <a:ea typeface="Arial"/>
                <a:cs typeface="Arial"/>
                <a:sym typeface="Arial"/>
              </a:defRPr>
            </a:lvl3pPr>
            <a:lvl4pPr marL="0" marR="0" lvl="3" indent="0" algn="l" rtl="0">
              <a:spcBef>
                <a:spcPts val="0"/>
              </a:spcBef>
              <a:buNone/>
              <a:defRPr sz="800" b="1">
                <a:solidFill>
                  <a:schemeClr val="dk2"/>
                </a:solidFill>
                <a:latin typeface="Arial"/>
                <a:ea typeface="Arial"/>
                <a:cs typeface="Arial"/>
                <a:sym typeface="Arial"/>
              </a:defRPr>
            </a:lvl4pPr>
            <a:lvl5pPr marL="0" marR="0" lvl="4" indent="0" algn="l" rtl="0">
              <a:spcBef>
                <a:spcPts val="0"/>
              </a:spcBef>
              <a:buNone/>
              <a:defRPr sz="800" b="1">
                <a:solidFill>
                  <a:schemeClr val="dk2"/>
                </a:solidFill>
                <a:latin typeface="Arial"/>
                <a:ea typeface="Arial"/>
                <a:cs typeface="Arial"/>
                <a:sym typeface="Arial"/>
              </a:defRPr>
            </a:lvl5pPr>
            <a:lvl6pPr marL="0" marR="0" lvl="5" indent="0" algn="l" rtl="0">
              <a:spcBef>
                <a:spcPts val="0"/>
              </a:spcBef>
              <a:buNone/>
              <a:defRPr sz="800" b="1">
                <a:solidFill>
                  <a:schemeClr val="dk2"/>
                </a:solidFill>
                <a:latin typeface="Arial"/>
                <a:ea typeface="Arial"/>
                <a:cs typeface="Arial"/>
                <a:sym typeface="Arial"/>
              </a:defRPr>
            </a:lvl6pPr>
            <a:lvl7pPr marL="0" marR="0" lvl="6" indent="0" algn="l" rtl="0">
              <a:spcBef>
                <a:spcPts val="0"/>
              </a:spcBef>
              <a:buNone/>
              <a:defRPr sz="800" b="1">
                <a:solidFill>
                  <a:schemeClr val="dk2"/>
                </a:solidFill>
                <a:latin typeface="Arial"/>
                <a:ea typeface="Arial"/>
                <a:cs typeface="Arial"/>
                <a:sym typeface="Arial"/>
              </a:defRPr>
            </a:lvl7pPr>
            <a:lvl8pPr marL="0" marR="0" lvl="7" indent="0" algn="l" rtl="0">
              <a:spcBef>
                <a:spcPts val="0"/>
              </a:spcBef>
              <a:buNone/>
              <a:defRPr sz="800" b="1">
                <a:solidFill>
                  <a:schemeClr val="dk2"/>
                </a:solidFill>
                <a:latin typeface="Arial"/>
                <a:ea typeface="Arial"/>
                <a:cs typeface="Arial"/>
                <a:sym typeface="Arial"/>
              </a:defRPr>
            </a:lvl8pPr>
            <a:lvl9pPr marL="0" marR="0" lvl="8" indent="0" algn="l" rtl="0">
              <a:spcBef>
                <a:spcPts val="0"/>
              </a:spcBef>
              <a:buNone/>
              <a:defRPr sz="800" b="1">
                <a:solidFill>
                  <a:schemeClr val="dk2"/>
                </a:solidFill>
                <a:latin typeface="Arial"/>
                <a:ea typeface="Arial"/>
                <a:cs typeface="Arial"/>
                <a:sym typeface="Arial"/>
              </a:defRPr>
            </a:lvl9pPr>
          </a:lstStyle>
          <a:p>
            <a:pPr>
              <a:spcAft>
                <a:spcPts val="0"/>
              </a:spcAft>
            </a:pPr>
            <a:fld id="{00000000-1234-1234-1234-123412341234}" type="slidenum">
              <a:rPr lang="en-GB" smtClean="0"/>
              <a:pPr>
                <a:spcAft>
                  <a:spcPts val="0"/>
                </a:spcAft>
              </a:pPr>
              <a:t>‹#›</a:t>
            </a:fld>
            <a:endParaRPr lang="en-GB"/>
          </a:p>
        </p:txBody>
      </p:sp>
    </p:spTree>
    <p:extLst>
      <p:ext uri="{BB962C8B-B14F-4D97-AF65-F5344CB8AC3E}">
        <p14:creationId xmlns:p14="http://schemas.microsoft.com/office/powerpoint/2010/main" val="338928963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Case study Option2">
  <p:cSld name="Case study Option2">
    <p:spTree>
      <p:nvGrpSpPr>
        <p:cNvPr id="1" name="Shape 125"/>
        <p:cNvGrpSpPr/>
        <p:nvPr/>
      </p:nvGrpSpPr>
      <p:grpSpPr>
        <a:xfrm>
          <a:off x="0" y="0"/>
          <a:ext cx="0" cy="0"/>
          <a:chOff x="0" y="0"/>
          <a:chExt cx="0" cy="0"/>
        </a:xfrm>
      </p:grpSpPr>
      <p:sp>
        <p:nvSpPr>
          <p:cNvPr id="126" name="Google Shape;126;p23"/>
          <p:cNvSpPr/>
          <p:nvPr/>
        </p:nvSpPr>
        <p:spPr>
          <a:xfrm>
            <a:off x="4381501" y="1409700"/>
            <a:ext cx="7099300" cy="4680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7" name="Google Shape;127;p23"/>
          <p:cNvSpPr/>
          <p:nvPr/>
        </p:nvSpPr>
        <p:spPr>
          <a:xfrm>
            <a:off x="4381501" y="1872629"/>
            <a:ext cx="7099300" cy="4099545"/>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8" name="Google Shape;128;p23"/>
          <p:cNvSpPr txBox="1">
            <a:spLocks noGrp="1"/>
          </p:cNvSpPr>
          <p:nvPr>
            <p:ph type="title"/>
          </p:nvPr>
        </p:nvSpPr>
        <p:spPr>
          <a:xfrm>
            <a:off x="720001" y="417601"/>
            <a:ext cx="8106500" cy="545247"/>
          </a:xfrm>
          <a:prstGeom prst="rect">
            <a:avLst/>
          </a:prstGeom>
          <a:noFill/>
          <a:ln>
            <a:noFill/>
          </a:ln>
        </p:spPr>
        <p:txBody>
          <a:bodyPr spcFirstLastPara="1" wrap="square" lIns="91425" tIns="91425" rIns="91425" bIns="91425" anchor="t" anchorCtr="0"/>
          <a:lstStyle>
            <a:lvl1pPr marL="0" marR="0" lvl="0" indent="0" algn="l" rtl="0">
              <a:lnSpc>
                <a:spcPct val="117647"/>
              </a:lnSpc>
              <a:spcBef>
                <a:spcPts val="0"/>
              </a:spcBef>
              <a:spcAft>
                <a:spcPts val="0"/>
              </a:spcAft>
              <a:buClr>
                <a:schemeClr val="dk1"/>
              </a:buClr>
              <a:buSzPts val="1400"/>
              <a:buFont typeface="Times New Roman"/>
              <a:buNone/>
              <a:defRPr sz="3400" b="1" i="0" u="none" strike="noStrike" cap="none">
                <a:solidFill>
                  <a:schemeClr val="dk1"/>
                </a:solidFill>
                <a:latin typeface="Times New Roman"/>
                <a:ea typeface="Times New Roman"/>
                <a:cs typeface="Times New Roman"/>
                <a:sym typeface="Times New Roma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29" name="Google Shape;129;p23"/>
          <p:cNvSpPr txBox="1">
            <a:spLocks noGrp="1"/>
          </p:cNvSpPr>
          <p:nvPr>
            <p:ph type="body" idx="1"/>
          </p:nvPr>
        </p:nvSpPr>
        <p:spPr>
          <a:xfrm>
            <a:off x="4632512" y="1447241"/>
            <a:ext cx="6645088" cy="428625"/>
          </a:xfrm>
          <a:prstGeom prst="rect">
            <a:avLst/>
          </a:prstGeom>
          <a:noFill/>
          <a:ln>
            <a:noFill/>
          </a:ln>
        </p:spPr>
        <p:txBody>
          <a:bodyPr spcFirstLastPara="1" wrap="square" lIns="91425" tIns="91425" rIns="91425" bIns="91425" anchor="ctr" anchorCtr="0"/>
          <a:lstStyle>
            <a:lvl1pPr marL="457200" marR="0" lvl="0" indent="-228600" algn="l" rtl="0">
              <a:lnSpc>
                <a:spcPct val="104999"/>
              </a:lnSpc>
              <a:spcBef>
                <a:spcPts val="0"/>
              </a:spcBef>
              <a:spcAft>
                <a:spcPts val="0"/>
              </a:spcAft>
              <a:buClr>
                <a:schemeClr val="dk2"/>
              </a:buClr>
              <a:buSzPts val="1400"/>
              <a:buFont typeface="Arial"/>
              <a:buNone/>
              <a:defRPr sz="2000" b="1" i="0" u="none" strike="noStrike" cap="none">
                <a:solidFill>
                  <a:schemeClr val="dk2"/>
                </a:solidFill>
                <a:latin typeface="Arial"/>
                <a:ea typeface="Arial"/>
                <a:cs typeface="Arial"/>
                <a:sym typeface="Arial"/>
              </a:defRPr>
            </a:lvl1pPr>
            <a:lvl2pPr marL="914400" marR="0" lvl="1" indent="-355600" algn="l" rtl="0">
              <a:lnSpc>
                <a:spcPct val="95000"/>
              </a:lnSpc>
              <a:spcBef>
                <a:spcPts val="0"/>
              </a:spcBef>
              <a:spcAft>
                <a:spcPts val="0"/>
              </a:spcAft>
              <a:buClr>
                <a:schemeClr val="lt2"/>
              </a:buClr>
              <a:buSzPts val="2000"/>
              <a:buFont typeface="Arial"/>
              <a:buChar char="•"/>
              <a:defRPr sz="2000" b="1" i="0" u="none" strike="noStrike" cap="none">
                <a:solidFill>
                  <a:schemeClr val="lt1"/>
                </a:solidFill>
                <a:latin typeface="Arial"/>
                <a:ea typeface="Arial"/>
                <a:cs typeface="Arial"/>
                <a:sym typeface="Arial"/>
              </a:defRPr>
            </a:lvl2pPr>
            <a:lvl3pPr marL="1371600" marR="0" lvl="2" indent="-355600" algn="l" rtl="0">
              <a:lnSpc>
                <a:spcPct val="95000"/>
              </a:lnSpc>
              <a:spcBef>
                <a:spcPts val="0"/>
              </a:spcBef>
              <a:spcAft>
                <a:spcPts val="0"/>
              </a:spcAft>
              <a:buClr>
                <a:schemeClr val="accent4"/>
              </a:buClr>
              <a:buSzPts val="2000"/>
              <a:buFont typeface="Arial"/>
              <a:buChar char="‒"/>
              <a:defRPr sz="2000" b="1" i="0" u="none" strike="noStrike" cap="none">
                <a:solidFill>
                  <a:schemeClr val="lt1"/>
                </a:solidFill>
                <a:latin typeface="Arial"/>
                <a:ea typeface="Arial"/>
                <a:cs typeface="Arial"/>
                <a:sym typeface="Arial"/>
              </a:defRPr>
            </a:lvl3pPr>
            <a:lvl4pPr marL="1828800" marR="0" lvl="3" indent="-228600" algn="l" rtl="0">
              <a:lnSpc>
                <a:spcPct val="75000"/>
              </a:lnSpc>
              <a:spcBef>
                <a:spcPts val="0"/>
              </a:spcBef>
              <a:spcAft>
                <a:spcPts val="0"/>
              </a:spcAft>
              <a:buClr>
                <a:schemeClr val="dk1"/>
              </a:buClr>
              <a:buSzPts val="1400"/>
              <a:buFont typeface="Arial"/>
              <a:buNone/>
              <a:defRPr sz="2000" b="1" i="0" u="none" strike="noStrike" cap="none">
                <a:solidFill>
                  <a:schemeClr val="lt1"/>
                </a:solidFill>
                <a:latin typeface="Arial"/>
                <a:ea typeface="Arial"/>
                <a:cs typeface="Arial"/>
                <a:sym typeface="Arial"/>
              </a:defRPr>
            </a:lvl4pPr>
            <a:lvl5pPr marL="2286000" marR="0" lvl="4" indent="-355600" algn="l" rtl="0">
              <a:spcBef>
                <a:spcPts val="850"/>
              </a:spcBef>
              <a:spcAft>
                <a:spcPts val="0"/>
              </a:spcAft>
              <a:buClr>
                <a:schemeClr val="lt1"/>
              </a:buClr>
              <a:buSzPts val="2000"/>
              <a:buFont typeface="Arial"/>
              <a:buChar char="»"/>
              <a:defRPr sz="2000" b="1"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0" name="Google Shape;130;p23"/>
          <p:cNvSpPr txBox="1">
            <a:spLocks noGrp="1"/>
          </p:cNvSpPr>
          <p:nvPr>
            <p:ph type="body" idx="2"/>
          </p:nvPr>
        </p:nvSpPr>
        <p:spPr>
          <a:xfrm>
            <a:off x="4660151" y="2019300"/>
            <a:ext cx="6490449" cy="3657600"/>
          </a:xfrm>
          <a:prstGeom prst="rect">
            <a:avLst/>
          </a:prstGeom>
          <a:noFill/>
          <a:ln>
            <a:noFill/>
          </a:ln>
        </p:spPr>
        <p:txBody>
          <a:bodyPr spcFirstLastPara="1" wrap="square" lIns="91425" tIns="91425" rIns="91425" bIns="91425" anchor="t" anchorCtr="0"/>
          <a:lstStyle>
            <a:lvl1pPr marL="457200" marR="0" lvl="0" indent="-228600" algn="l" rtl="0">
              <a:lnSpc>
                <a:spcPct val="130000"/>
              </a:lnSpc>
              <a:spcBef>
                <a:spcPts val="0"/>
              </a:spcBef>
              <a:spcAft>
                <a:spcPts val="0"/>
              </a:spcAft>
              <a:buClr>
                <a:schemeClr val="dk2"/>
              </a:buClr>
              <a:buSzPts val="1400"/>
              <a:buFont typeface="Arial"/>
              <a:buNone/>
              <a:defRPr sz="1000" b="1" i="0" u="none" strike="noStrike" cap="none">
                <a:solidFill>
                  <a:schemeClr val="dk2"/>
                </a:solidFill>
                <a:latin typeface="Arial"/>
                <a:ea typeface="Arial"/>
                <a:cs typeface="Arial"/>
                <a:sym typeface="Arial"/>
              </a:defRPr>
            </a:lvl1pPr>
            <a:lvl2pPr marL="914400" marR="0" lvl="1" indent="-228600" algn="l" rtl="0">
              <a:lnSpc>
                <a:spcPct val="130000"/>
              </a:lnSpc>
              <a:spcBef>
                <a:spcPts val="567"/>
              </a:spcBef>
              <a:spcAft>
                <a:spcPts val="0"/>
              </a:spcAft>
              <a:buClr>
                <a:schemeClr val="lt2"/>
              </a:buClr>
              <a:buSzPts val="1600"/>
              <a:buFont typeface="Arial"/>
              <a:buNone/>
              <a:defRPr sz="1000" b="0" i="0" u="none" strike="noStrike" cap="none">
                <a:solidFill>
                  <a:srgbClr val="000000"/>
                </a:solidFill>
                <a:latin typeface="Arial"/>
                <a:ea typeface="Arial"/>
                <a:cs typeface="Arial"/>
                <a:sym typeface="Arial"/>
              </a:defRPr>
            </a:lvl2pPr>
            <a:lvl3pPr marL="1371600" marR="0" lvl="2" indent="-292100" algn="l" rtl="0">
              <a:lnSpc>
                <a:spcPct val="130000"/>
              </a:lnSpc>
              <a:spcBef>
                <a:spcPts val="567"/>
              </a:spcBef>
              <a:spcAft>
                <a:spcPts val="0"/>
              </a:spcAft>
              <a:buClr>
                <a:schemeClr val="lt2"/>
              </a:buClr>
              <a:buSzPts val="1000"/>
              <a:buFont typeface="Arial"/>
              <a:buChar char="-"/>
              <a:defRPr sz="1000" b="0" i="0" u="none" strike="noStrike" cap="none">
                <a:solidFill>
                  <a:srgbClr val="000000"/>
                </a:solidFill>
                <a:latin typeface="Arial"/>
                <a:ea typeface="Arial"/>
                <a:cs typeface="Arial"/>
                <a:sym typeface="Arial"/>
              </a:defRPr>
            </a:lvl3pPr>
            <a:lvl4pPr marL="1828800" marR="0" lvl="3" indent="-228600" algn="l" rtl="0">
              <a:lnSpc>
                <a:spcPct val="130000"/>
              </a:lnSpc>
              <a:spcBef>
                <a:spcPts val="567"/>
              </a:spcBef>
              <a:spcAft>
                <a:spcPts val="0"/>
              </a:spcAft>
              <a:buClr>
                <a:schemeClr val="dk1"/>
              </a:buClr>
              <a:buSzPts val="1400"/>
              <a:buFont typeface="Arial"/>
              <a:buNone/>
              <a:defRPr sz="1000" b="0" i="0" u="none" strike="noStrike" cap="none">
                <a:solidFill>
                  <a:schemeClr val="lt2"/>
                </a:solidFill>
                <a:latin typeface="Arial"/>
                <a:ea typeface="Arial"/>
                <a:cs typeface="Arial"/>
                <a:sym typeface="Arial"/>
              </a:defRPr>
            </a:lvl4pPr>
            <a:lvl5pPr marL="2286000" marR="0" lvl="4" indent="-292100" algn="l" rtl="0">
              <a:lnSpc>
                <a:spcPct val="130000"/>
              </a:lnSpc>
              <a:spcBef>
                <a:spcPts val="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1" name="Google Shape;131;p23"/>
          <p:cNvSpPr>
            <a:spLocks noGrp="1"/>
          </p:cNvSpPr>
          <p:nvPr>
            <p:ph type="pic" idx="3"/>
          </p:nvPr>
        </p:nvSpPr>
        <p:spPr>
          <a:xfrm>
            <a:off x="723901" y="1409700"/>
            <a:ext cx="3416300" cy="219075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190000"/>
              </a:lnSpc>
              <a:spcBef>
                <a:spcPts val="0"/>
              </a:spcBef>
              <a:spcAft>
                <a:spcPts val="0"/>
              </a:spcAft>
              <a:buClr>
                <a:schemeClr val="lt2"/>
              </a:buClr>
              <a:buSzPts val="1400"/>
              <a:buFont typeface="Arial"/>
              <a:buNone/>
              <a:defRPr sz="1000" b="0" i="0" u="none" strike="noStrike" cap="none">
                <a:solidFill>
                  <a:schemeClr val="lt2"/>
                </a:solidFill>
                <a:latin typeface="Arial"/>
                <a:ea typeface="Arial"/>
                <a:cs typeface="Arial"/>
                <a:sym typeface="Arial"/>
              </a:defRPr>
            </a:lvl1pPr>
            <a:lvl2pPr marL="180975" marR="0" lvl="1" indent="-180975"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352425" marR="0" lvl="2" indent="-174625"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2" name="Google Shape;132;p23"/>
          <p:cNvSpPr>
            <a:spLocks noGrp="1"/>
          </p:cNvSpPr>
          <p:nvPr>
            <p:ph type="pic" idx="4"/>
          </p:nvPr>
        </p:nvSpPr>
        <p:spPr>
          <a:xfrm>
            <a:off x="723901" y="3762375"/>
            <a:ext cx="3416300" cy="219075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190000"/>
              </a:lnSpc>
              <a:spcBef>
                <a:spcPts val="0"/>
              </a:spcBef>
              <a:spcAft>
                <a:spcPts val="0"/>
              </a:spcAft>
              <a:buClr>
                <a:schemeClr val="lt2"/>
              </a:buClr>
              <a:buSzPts val="1400"/>
              <a:buFont typeface="Arial"/>
              <a:buNone/>
              <a:defRPr sz="1000" b="0" i="0" u="none" strike="noStrike" cap="none">
                <a:solidFill>
                  <a:schemeClr val="lt2"/>
                </a:solidFill>
                <a:latin typeface="Arial"/>
                <a:ea typeface="Arial"/>
                <a:cs typeface="Arial"/>
                <a:sym typeface="Arial"/>
              </a:defRPr>
            </a:lvl1pPr>
            <a:lvl2pPr marL="180975" marR="0" lvl="1" indent="-180975"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352425" marR="0" lvl="2" indent="-174625"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3" name="Google Shape;133;p23"/>
          <p:cNvSpPr>
            <a:spLocks noGrp="1"/>
          </p:cNvSpPr>
          <p:nvPr>
            <p:ph type="pic" idx="5"/>
          </p:nvPr>
        </p:nvSpPr>
        <p:spPr>
          <a:xfrm>
            <a:off x="8991601" y="561976"/>
            <a:ext cx="2476499" cy="466725"/>
          </a:xfrm>
          <a:prstGeom prst="rect">
            <a:avLst/>
          </a:prstGeom>
          <a:solidFill>
            <a:srgbClr val="CCCCCC"/>
          </a:solidFill>
          <a:ln>
            <a:noFill/>
          </a:ln>
        </p:spPr>
        <p:txBody>
          <a:bodyPr spcFirstLastPara="1" wrap="square" lIns="91425" tIns="91425" rIns="91425" bIns="91425" anchor="t" anchorCtr="0"/>
          <a:lstStyle>
            <a:lvl1pPr marL="0" marR="0" lvl="0" indent="0" algn="ctr" rtl="0">
              <a:lnSpc>
                <a:spcPct val="237500"/>
              </a:lnSpc>
              <a:spcBef>
                <a:spcPts val="0"/>
              </a:spcBef>
              <a:spcAft>
                <a:spcPts val="0"/>
              </a:spcAft>
              <a:buClr>
                <a:schemeClr val="lt2"/>
              </a:buClr>
              <a:buSzPts val="1400"/>
              <a:buFont typeface="Arial"/>
              <a:buNone/>
              <a:defRPr sz="800" b="0" i="0" u="none" strike="noStrike" cap="none">
                <a:solidFill>
                  <a:schemeClr val="lt2"/>
                </a:solidFill>
                <a:latin typeface="Arial"/>
                <a:ea typeface="Arial"/>
                <a:cs typeface="Arial"/>
                <a:sym typeface="Arial"/>
              </a:defRPr>
            </a:lvl1pPr>
            <a:lvl2pPr marL="180975" marR="0" lvl="1" indent="-180975"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352425" marR="0" lvl="2" indent="-174625"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4" name="Google Shape;134;p23"/>
          <p:cNvSpPr txBox="1">
            <a:spLocks noGrp="1"/>
          </p:cNvSpPr>
          <p:nvPr>
            <p:ph type="sldNum" idx="12"/>
          </p:nvPr>
        </p:nvSpPr>
        <p:spPr>
          <a:xfrm>
            <a:off x="11330354" y="6489578"/>
            <a:ext cx="577517" cy="125534"/>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a:solidFill>
                  <a:schemeClr val="dk2"/>
                </a:solidFill>
                <a:latin typeface="Arial"/>
                <a:ea typeface="Arial"/>
                <a:cs typeface="Arial"/>
                <a:sym typeface="Arial"/>
              </a:defRPr>
            </a:lvl1pPr>
            <a:lvl2pPr marL="0" marR="0" lvl="1" indent="0" algn="l" rtl="0">
              <a:spcBef>
                <a:spcPts val="0"/>
              </a:spcBef>
              <a:buNone/>
              <a:defRPr sz="800" b="1">
                <a:solidFill>
                  <a:schemeClr val="dk2"/>
                </a:solidFill>
                <a:latin typeface="Arial"/>
                <a:ea typeface="Arial"/>
                <a:cs typeface="Arial"/>
                <a:sym typeface="Arial"/>
              </a:defRPr>
            </a:lvl2pPr>
            <a:lvl3pPr marL="0" marR="0" lvl="2" indent="0" algn="l" rtl="0">
              <a:spcBef>
                <a:spcPts val="0"/>
              </a:spcBef>
              <a:buNone/>
              <a:defRPr sz="800" b="1">
                <a:solidFill>
                  <a:schemeClr val="dk2"/>
                </a:solidFill>
                <a:latin typeface="Arial"/>
                <a:ea typeface="Arial"/>
                <a:cs typeface="Arial"/>
                <a:sym typeface="Arial"/>
              </a:defRPr>
            </a:lvl3pPr>
            <a:lvl4pPr marL="0" marR="0" lvl="3" indent="0" algn="l" rtl="0">
              <a:spcBef>
                <a:spcPts val="0"/>
              </a:spcBef>
              <a:buNone/>
              <a:defRPr sz="800" b="1">
                <a:solidFill>
                  <a:schemeClr val="dk2"/>
                </a:solidFill>
                <a:latin typeface="Arial"/>
                <a:ea typeface="Arial"/>
                <a:cs typeface="Arial"/>
                <a:sym typeface="Arial"/>
              </a:defRPr>
            </a:lvl4pPr>
            <a:lvl5pPr marL="0" marR="0" lvl="4" indent="0" algn="l" rtl="0">
              <a:spcBef>
                <a:spcPts val="0"/>
              </a:spcBef>
              <a:buNone/>
              <a:defRPr sz="800" b="1">
                <a:solidFill>
                  <a:schemeClr val="dk2"/>
                </a:solidFill>
                <a:latin typeface="Arial"/>
                <a:ea typeface="Arial"/>
                <a:cs typeface="Arial"/>
                <a:sym typeface="Arial"/>
              </a:defRPr>
            </a:lvl5pPr>
            <a:lvl6pPr marL="0" marR="0" lvl="5" indent="0" algn="l" rtl="0">
              <a:spcBef>
                <a:spcPts val="0"/>
              </a:spcBef>
              <a:buNone/>
              <a:defRPr sz="800" b="1">
                <a:solidFill>
                  <a:schemeClr val="dk2"/>
                </a:solidFill>
                <a:latin typeface="Arial"/>
                <a:ea typeface="Arial"/>
                <a:cs typeface="Arial"/>
                <a:sym typeface="Arial"/>
              </a:defRPr>
            </a:lvl6pPr>
            <a:lvl7pPr marL="0" marR="0" lvl="6" indent="0" algn="l" rtl="0">
              <a:spcBef>
                <a:spcPts val="0"/>
              </a:spcBef>
              <a:buNone/>
              <a:defRPr sz="800" b="1">
                <a:solidFill>
                  <a:schemeClr val="dk2"/>
                </a:solidFill>
                <a:latin typeface="Arial"/>
                <a:ea typeface="Arial"/>
                <a:cs typeface="Arial"/>
                <a:sym typeface="Arial"/>
              </a:defRPr>
            </a:lvl7pPr>
            <a:lvl8pPr marL="0" marR="0" lvl="7" indent="0" algn="l" rtl="0">
              <a:spcBef>
                <a:spcPts val="0"/>
              </a:spcBef>
              <a:buNone/>
              <a:defRPr sz="800" b="1">
                <a:solidFill>
                  <a:schemeClr val="dk2"/>
                </a:solidFill>
                <a:latin typeface="Arial"/>
                <a:ea typeface="Arial"/>
                <a:cs typeface="Arial"/>
                <a:sym typeface="Arial"/>
              </a:defRPr>
            </a:lvl8pPr>
            <a:lvl9pPr marL="0" marR="0" lvl="8" indent="0" algn="l" rtl="0">
              <a:spcBef>
                <a:spcPts val="0"/>
              </a:spcBef>
              <a:buNone/>
              <a:defRPr sz="800" b="1">
                <a:solidFill>
                  <a:schemeClr val="dk2"/>
                </a:solidFill>
                <a:latin typeface="Arial"/>
                <a:ea typeface="Arial"/>
                <a:cs typeface="Arial"/>
                <a:sym typeface="Arial"/>
              </a:defRPr>
            </a:lvl9pPr>
          </a:lstStyle>
          <a:p>
            <a:pPr>
              <a:spcAft>
                <a:spcPts val="0"/>
              </a:spcAft>
            </a:pPr>
            <a:fld id="{00000000-1234-1234-1234-123412341234}" type="slidenum">
              <a:rPr lang="en-GB" smtClean="0"/>
              <a:pPr>
                <a:spcAft>
                  <a:spcPts val="0"/>
                </a:spcAft>
              </a:pPr>
              <a:t>‹#›</a:t>
            </a:fld>
            <a:endParaRPr lang="en-GB"/>
          </a:p>
        </p:txBody>
      </p:sp>
    </p:spTree>
    <p:extLst>
      <p:ext uri="{BB962C8B-B14F-4D97-AF65-F5344CB8AC3E}">
        <p14:creationId xmlns:p14="http://schemas.microsoft.com/office/powerpoint/2010/main" val="75199173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35"/>
        <p:cNvGrpSpPr/>
        <p:nvPr/>
      </p:nvGrpSpPr>
      <p:grpSpPr>
        <a:xfrm>
          <a:off x="0" y="0"/>
          <a:ext cx="0" cy="0"/>
          <a:chOff x="0" y="0"/>
          <a:chExt cx="0" cy="0"/>
        </a:xfrm>
      </p:grpSpPr>
      <p:sp>
        <p:nvSpPr>
          <p:cNvPr id="136" name="Google Shape;136;p24"/>
          <p:cNvSpPr txBox="1">
            <a:spLocks noGrp="1"/>
          </p:cNvSpPr>
          <p:nvPr>
            <p:ph type="title"/>
          </p:nvPr>
        </p:nvSpPr>
        <p:spPr>
          <a:xfrm>
            <a:off x="721785" y="417600"/>
            <a:ext cx="6775449" cy="1096875"/>
          </a:xfrm>
          <a:prstGeom prst="rect">
            <a:avLst/>
          </a:prstGeom>
          <a:noFill/>
          <a:ln>
            <a:noFill/>
          </a:ln>
        </p:spPr>
        <p:txBody>
          <a:bodyPr spcFirstLastPara="1" wrap="square" lIns="91425" tIns="91425" rIns="91425" bIns="91425" anchor="t" anchorCtr="0"/>
          <a:lstStyle>
            <a:lvl1pPr marL="0" marR="0" lvl="0" indent="0" algn="l" rtl="0">
              <a:lnSpc>
                <a:spcPct val="117647"/>
              </a:lnSpc>
              <a:spcBef>
                <a:spcPts val="0"/>
              </a:spcBef>
              <a:spcAft>
                <a:spcPts val="0"/>
              </a:spcAft>
              <a:buClr>
                <a:schemeClr val="dk1"/>
              </a:buClr>
              <a:buSzPts val="1400"/>
              <a:buFont typeface="Times New Roman"/>
              <a:buNone/>
              <a:defRPr sz="3400" b="1" i="0" u="none" strike="noStrike" cap="none">
                <a:solidFill>
                  <a:schemeClr val="dk1"/>
                </a:solidFill>
                <a:latin typeface="Times New Roman"/>
                <a:ea typeface="Times New Roman"/>
                <a:cs typeface="Times New Roman"/>
                <a:sym typeface="Times New Roma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37" name="Google Shape;137;p24"/>
          <p:cNvSpPr txBox="1">
            <a:spLocks noGrp="1"/>
          </p:cNvSpPr>
          <p:nvPr>
            <p:ph type="body" idx="1"/>
          </p:nvPr>
        </p:nvSpPr>
        <p:spPr>
          <a:xfrm>
            <a:off x="723902" y="1704976"/>
            <a:ext cx="8079317" cy="3171825"/>
          </a:xfrm>
          <a:prstGeom prst="rect">
            <a:avLst/>
          </a:prstGeom>
          <a:noFill/>
          <a:ln>
            <a:noFill/>
          </a:ln>
        </p:spPr>
        <p:txBody>
          <a:bodyPr spcFirstLastPara="1" wrap="square" lIns="91425" tIns="91425" rIns="91425" bIns="91425" anchor="t" anchorCtr="0"/>
          <a:lstStyle>
            <a:lvl1pPr marL="457200" marR="0" lvl="0" indent="-228600" algn="l" rtl="0">
              <a:lnSpc>
                <a:spcPct val="118750"/>
              </a:lnSpc>
              <a:spcBef>
                <a:spcPts val="0"/>
              </a:spcBef>
              <a:spcAft>
                <a:spcPts val="0"/>
              </a:spcAft>
              <a:buClr>
                <a:srgbClr val="000000"/>
              </a:buClr>
              <a:buSzPts val="1400"/>
              <a:buFont typeface="Arial"/>
              <a:buNone/>
              <a:defRPr sz="1600" b="0" i="0" u="none" strike="noStrike" cap="none">
                <a:solidFill>
                  <a:srgbClr val="000000"/>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rgbClr val="000000"/>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rgbClr val="000000"/>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8" name="Google Shape;138;p24"/>
          <p:cNvSpPr txBox="1">
            <a:spLocks noGrp="1"/>
          </p:cNvSpPr>
          <p:nvPr>
            <p:ph type="sldNum" idx="12"/>
          </p:nvPr>
        </p:nvSpPr>
        <p:spPr>
          <a:xfrm>
            <a:off x="11330354" y="6489578"/>
            <a:ext cx="577517" cy="125534"/>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a:solidFill>
                  <a:schemeClr val="dk2"/>
                </a:solidFill>
                <a:latin typeface="Arial"/>
                <a:ea typeface="Arial"/>
                <a:cs typeface="Arial"/>
                <a:sym typeface="Arial"/>
              </a:defRPr>
            </a:lvl1pPr>
            <a:lvl2pPr marL="0" marR="0" lvl="1" indent="0" algn="l" rtl="0">
              <a:spcBef>
                <a:spcPts val="0"/>
              </a:spcBef>
              <a:buNone/>
              <a:defRPr sz="800" b="1">
                <a:solidFill>
                  <a:schemeClr val="dk2"/>
                </a:solidFill>
                <a:latin typeface="Arial"/>
                <a:ea typeface="Arial"/>
                <a:cs typeface="Arial"/>
                <a:sym typeface="Arial"/>
              </a:defRPr>
            </a:lvl2pPr>
            <a:lvl3pPr marL="0" marR="0" lvl="2" indent="0" algn="l" rtl="0">
              <a:spcBef>
                <a:spcPts val="0"/>
              </a:spcBef>
              <a:buNone/>
              <a:defRPr sz="800" b="1">
                <a:solidFill>
                  <a:schemeClr val="dk2"/>
                </a:solidFill>
                <a:latin typeface="Arial"/>
                <a:ea typeface="Arial"/>
                <a:cs typeface="Arial"/>
                <a:sym typeface="Arial"/>
              </a:defRPr>
            </a:lvl3pPr>
            <a:lvl4pPr marL="0" marR="0" lvl="3" indent="0" algn="l" rtl="0">
              <a:spcBef>
                <a:spcPts val="0"/>
              </a:spcBef>
              <a:buNone/>
              <a:defRPr sz="800" b="1">
                <a:solidFill>
                  <a:schemeClr val="dk2"/>
                </a:solidFill>
                <a:latin typeface="Arial"/>
                <a:ea typeface="Arial"/>
                <a:cs typeface="Arial"/>
                <a:sym typeface="Arial"/>
              </a:defRPr>
            </a:lvl4pPr>
            <a:lvl5pPr marL="0" marR="0" lvl="4" indent="0" algn="l" rtl="0">
              <a:spcBef>
                <a:spcPts val="0"/>
              </a:spcBef>
              <a:buNone/>
              <a:defRPr sz="800" b="1">
                <a:solidFill>
                  <a:schemeClr val="dk2"/>
                </a:solidFill>
                <a:latin typeface="Arial"/>
                <a:ea typeface="Arial"/>
                <a:cs typeface="Arial"/>
                <a:sym typeface="Arial"/>
              </a:defRPr>
            </a:lvl5pPr>
            <a:lvl6pPr marL="0" marR="0" lvl="5" indent="0" algn="l" rtl="0">
              <a:spcBef>
                <a:spcPts val="0"/>
              </a:spcBef>
              <a:buNone/>
              <a:defRPr sz="800" b="1">
                <a:solidFill>
                  <a:schemeClr val="dk2"/>
                </a:solidFill>
                <a:latin typeface="Arial"/>
                <a:ea typeface="Arial"/>
                <a:cs typeface="Arial"/>
                <a:sym typeface="Arial"/>
              </a:defRPr>
            </a:lvl6pPr>
            <a:lvl7pPr marL="0" marR="0" lvl="6" indent="0" algn="l" rtl="0">
              <a:spcBef>
                <a:spcPts val="0"/>
              </a:spcBef>
              <a:buNone/>
              <a:defRPr sz="800" b="1">
                <a:solidFill>
                  <a:schemeClr val="dk2"/>
                </a:solidFill>
                <a:latin typeface="Arial"/>
                <a:ea typeface="Arial"/>
                <a:cs typeface="Arial"/>
                <a:sym typeface="Arial"/>
              </a:defRPr>
            </a:lvl7pPr>
            <a:lvl8pPr marL="0" marR="0" lvl="7" indent="0" algn="l" rtl="0">
              <a:spcBef>
                <a:spcPts val="0"/>
              </a:spcBef>
              <a:buNone/>
              <a:defRPr sz="800" b="1">
                <a:solidFill>
                  <a:schemeClr val="dk2"/>
                </a:solidFill>
                <a:latin typeface="Arial"/>
                <a:ea typeface="Arial"/>
                <a:cs typeface="Arial"/>
                <a:sym typeface="Arial"/>
              </a:defRPr>
            </a:lvl8pPr>
            <a:lvl9pPr marL="0" marR="0" lvl="8" indent="0" algn="l" rtl="0">
              <a:spcBef>
                <a:spcPts val="0"/>
              </a:spcBef>
              <a:buNone/>
              <a:defRPr sz="800" b="1">
                <a:solidFill>
                  <a:schemeClr val="dk2"/>
                </a:solidFill>
                <a:latin typeface="Arial"/>
                <a:ea typeface="Arial"/>
                <a:cs typeface="Arial"/>
                <a:sym typeface="Arial"/>
              </a:defRPr>
            </a:lvl9pPr>
          </a:lstStyle>
          <a:p>
            <a:pPr>
              <a:spcAft>
                <a:spcPts val="0"/>
              </a:spcAft>
            </a:pPr>
            <a:fld id="{00000000-1234-1234-1234-123412341234}" type="slidenum">
              <a:rPr lang="en-GB" smtClean="0"/>
              <a:pPr>
                <a:spcAft>
                  <a:spcPts val="0"/>
                </a:spcAft>
              </a:pPr>
              <a:t>‹#›</a:t>
            </a:fld>
            <a:endParaRPr lang="en-GB"/>
          </a:p>
        </p:txBody>
      </p:sp>
    </p:spTree>
    <p:extLst>
      <p:ext uri="{BB962C8B-B14F-4D97-AF65-F5344CB8AC3E}">
        <p14:creationId xmlns:p14="http://schemas.microsoft.com/office/powerpoint/2010/main" val="208519673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Numbered">
  <p:cSld name="Numbered">
    <p:spTree>
      <p:nvGrpSpPr>
        <p:cNvPr id="1" name="Shape 139"/>
        <p:cNvGrpSpPr/>
        <p:nvPr/>
      </p:nvGrpSpPr>
      <p:grpSpPr>
        <a:xfrm>
          <a:off x="0" y="0"/>
          <a:ext cx="0" cy="0"/>
          <a:chOff x="0" y="0"/>
          <a:chExt cx="0" cy="0"/>
        </a:xfrm>
      </p:grpSpPr>
      <p:sp>
        <p:nvSpPr>
          <p:cNvPr id="140" name="Google Shape;140;p25"/>
          <p:cNvSpPr txBox="1">
            <a:spLocks noGrp="1"/>
          </p:cNvSpPr>
          <p:nvPr>
            <p:ph type="title"/>
          </p:nvPr>
        </p:nvSpPr>
        <p:spPr>
          <a:xfrm>
            <a:off x="721785" y="417600"/>
            <a:ext cx="6775449" cy="1115925"/>
          </a:xfrm>
          <a:prstGeom prst="rect">
            <a:avLst/>
          </a:prstGeom>
          <a:noFill/>
          <a:ln>
            <a:noFill/>
          </a:ln>
        </p:spPr>
        <p:txBody>
          <a:bodyPr spcFirstLastPara="1" wrap="square" lIns="91425" tIns="91425" rIns="91425" bIns="91425" anchor="t" anchorCtr="0"/>
          <a:lstStyle>
            <a:lvl1pPr marL="0" marR="0" lvl="0" indent="0" algn="l" rtl="0">
              <a:lnSpc>
                <a:spcPct val="117647"/>
              </a:lnSpc>
              <a:spcBef>
                <a:spcPts val="0"/>
              </a:spcBef>
              <a:spcAft>
                <a:spcPts val="0"/>
              </a:spcAft>
              <a:buClr>
                <a:schemeClr val="dk1"/>
              </a:buClr>
              <a:buSzPts val="1400"/>
              <a:buFont typeface="Times New Roman"/>
              <a:buNone/>
              <a:defRPr sz="3400" b="1" i="0" u="none" strike="noStrike" cap="none">
                <a:solidFill>
                  <a:schemeClr val="dk1"/>
                </a:solidFill>
                <a:latin typeface="Times New Roman"/>
                <a:ea typeface="Times New Roman"/>
                <a:cs typeface="Times New Roman"/>
                <a:sym typeface="Times New Roma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41" name="Google Shape;141;p25"/>
          <p:cNvSpPr txBox="1">
            <a:spLocks noGrp="1"/>
          </p:cNvSpPr>
          <p:nvPr>
            <p:ph type="body" idx="1"/>
          </p:nvPr>
        </p:nvSpPr>
        <p:spPr>
          <a:xfrm>
            <a:off x="723900" y="1809750"/>
            <a:ext cx="8661400" cy="3781425"/>
          </a:xfrm>
          <a:prstGeom prst="rect">
            <a:avLst/>
          </a:prstGeom>
          <a:noFill/>
          <a:ln>
            <a:noFill/>
          </a:ln>
        </p:spPr>
        <p:txBody>
          <a:bodyPr spcFirstLastPara="1" wrap="square" lIns="91425" tIns="91425" rIns="91425" bIns="91425" anchor="t" anchorCtr="0"/>
          <a:lstStyle>
            <a:lvl1pPr marL="457200" marR="0" lvl="0" indent="-330200" algn="l" rtl="0">
              <a:lnSpc>
                <a:spcPct val="118750"/>
              </a:lnSpc>
              <a:spcBef>
                <a:spcPts val="1134"/>
              </a:spcBef>
              <a:spcAft>
                <a:spcPts val="0"/>
              </a:spcAft>
              <a:buClr>
                <a:schemeClr val="dk1"/>
              </a:buClr>
              <a:buSzPts val="1600"/>
              <a:buFont typeface="Times New Roman"/>
              <a:buAutoNum type="arabicPeriod"/>
              <a:defRPr sz="1600" b="1" i="0" u="none" strike="noStrike" cap="none">
                <a:solidFill>
                  <a:schemeClr val="dk1"/>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rgbClr val="000000"/>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rgbClr val="000000"/>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42" name="Google Shape;142;p25"/>
          <p:cNvSpPr txBox="1">
            <a:spLocks noGrp="1"/>
          </p:cNvSpPr>
          <p:nvPr>
            <p:ph type="sldNum" idx="12"/>
          </p:nvPr>
        </p:nvSpPr>
        <p:spPr>
          <a:xfrm>
            <a:off x="11330354" y="6489578"/>
            <a:ext cx="577517" cy="125534"/>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a:solidFill>
                  <a:schemeClr val="dk2"/>
                </a:solidFill>
                <a:latin typeface="Arial"/>
                <a:ea typeface="Arial"/>
                <a:cs typeface="Arial"/>
                <a:sym typeface="Arial"/>
              </a:defRPr>
            </a:lvl1pPr>
            <a:lvl2pPr marL="0" marR="0" lvl="1" indent="0" algn="l" rtl="0">
              <a:spcBef>
                <a:spcPts val="0"/>
              </a:spcBef>
              <a:buNone/>
              <a:defRPr sz="800" b="1">
                <a:solidFill>
                  <a:schemeClr val="dk2"/>
                </a:solidFill>
                <a:latin typeface="Arial"/>
                <a:ea typeface="Arial"/>
                <a:cs typeface="Arial"/>
                <a:sym typeface="Arial"/>
              </a:defRPr>
            </a:lvl2pPr>
            <a:lvl3pPr marL="0" marR="0" lvl="2" indent="0" algn="l" rtl="0">
              <a:spcBef>
                <a:spcPts val="0"/>
              </a:spcBef>
              <a:buNone/>
              <a:defRPr sz="800" b="1">
                <a:solidFill>
                  <a:schemeClr val="dk2"/>
                </a:solidFill>
                <a:latin typeface="Arial"/>
                <a:ea typeface="Arial"/>
                <a:cs typeface="Arial"/>
                <a:sym typeface="Arial"/>
              </a:defRPr>
            </a:lvl3pPr>
            <a:lvl4pPr marL="0" marR="0" lvl="3" indent="0" algn="l" rtl="0">
              <a:spcBef>
                <a:spcPts val="0"/>
              </a:spcBef>
              <a:buNone/>
              <a:defRPr sz="800" b="1">
                <a:solidFill>
                  <a:schemeClr val="dk2"/>
                </a:solidFill>
                <a:latin typeface="Arial"/>
                <a:ea typeface="Arial"/>
                <a:cs typeface="Arial"/>
                <a:sym typeface="Arial"/>
              </a:defRPr>
            </a:lvl4pPr>
            <a:lvl5pPr marL="0" marR="0" lvl="4" indent="0" algn="l" rtl="0">
              <a:spcBef>
                <a:spcPts val="0"/>
              </a:spcBef>
              <a:buNone/>
              <a:defRPr sz="800" b="1">
                <a:solidFill>
                  <a:schemeClr val="dk2"/>
                </a:solidFill>
                <a:latin typeface="Arial"/>
                <a:ea typeface="Arial"/>
                <a:cs typeface="Arial"/>
                <a:sym typeface="Arial"/>
              </a:defRPr>
            </a:lvl5pPr>
            <a:lvl6pPr marL="0" marR="0" lvl="5" indent="0" algn="l" rtl="0">
              <a:spcBef>
                <a:spcPts val="0"/>
              </a:spcBef>
              <a:buNone/>
              <a:defRPr sz="800" b="1">
                <a:solidFill>
                  <a:schemeClr val="dk2"/>
                </a:solidFill>
                <a:latin typeface="Arial"/>
                <a:ea typeface="Arial"/>
                <a:cs typeface="Arial"/>
                <a:sym typeface="Arial"/>
              </a:defRPr>
            </a:lvl6pPr>
            <a:lvl7pPr marL="0" marR="0" lvl="6" indent="0" algn="l" rtl="0">
              <a:spcBef>
                <a:spcPts val="0"/>
              </a:spcBef>
              <a:buNone/>
              <a:defRPr sz="800" b="1">
                <a:solidFill>
                  <a:schemeClr val="dk2"/>
                </a:solidFill>
                <a:latin typeface="Arial"/>
                <a:ea typeface="Arial"/>
                <a:cs typeface="Arial"/>
                <a:sym typeface="Arial"/>
              </a:defRPr>
            </a:lvl7pPr>
            <a:lvl8pPr marL="0" marR="0" lvl="7" indent="0" algn="l" rtl="0">
              <a:spcBef>
                <a:spcPts val="0"/>
              </a:spcBef>
              <a:buNone/>
              <a:defRPr sz="800" b="1">
                <a:solidFill>
                  <a:schemeClr val="dk2"/>
                </a:solidFill>
                <a:latin typeface="Arial"/>
                <a:ea typeface="Arial"/>
                <a:cs typeface="Arial"/>
                <a:sym typeface="Arial"/>
              </a:defRPr>
            </a:lvl8pPr>
            <a:lvl9pPr marL="0" marR="0" lvl="8" indent="0" algn="l" rtl="0">
              <a:spcBef>
                <a:spcPts val="0"/>
              </a:spcBef>
              <a:buNone/>
              <a:defRPr sz="800" b="1">
                <a:solidFill>
                  <a:schemeClr val="dk2"/>
                </a:solidFill>
                <a:latin typeface="Arial"/>
                <a:ea typeface="Arial"/>
                <a:cs typeface="Arial"/>
                <a:sym typeface="Arial"/>
              </a:defRPr>
            </a:lvl9pPr>
          </a:lstStyle>
          <a:p>
            <a:pPr>
              <a:spcAft>
                <a:spcPts val="0"/>
              </a:spcAft>
            </a:pPr>
            <a:fld id="{00000000-1234-1234-1234-123412341234}" type="slidenum">
              <a:rPr lang="en-GB" smtClean="0"/>
              <a:pPr>
                <a:spcAft>
                  <a:spcPts val="0"/>
                </a:spcAft>
              </a:pPr>
              <a:t>‹#›</a:t>
            </a:fld>
            <a:endParaRPr lang="en-GB"/>
          </a:p>
        </p:txBody>
      </p:sp>
    </p:spTree>
    <p:extLst>
      <p:ext uri="{BB962C8B-B14F-4D97-AF65-F5344CB8AC3E}">
        <p14:creationId xmlns:p14="http://schemas.microsoft.com/office/powerpoint/2010/main" val="360486835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Infographic x3">
  <p:cSld name="Infographic x3">
    <p:spTree>
      <p:nvGrpSpPr>
        <p:cNvPr id="1" name="Shape 143"/>
        <p:cNvGrpSpPr/>
        <p:nvPr/>
      </p:nvGrpSpPr>
      <p:grpSpPr>
        <a:xfrm>
          <a:off x="0" y="0"/>
          <a:ext cx="0" cy="0"/>
          <a:chOff x="0" y="0"/>
          <a:chExt cx="0" cy="0"/>
        </a:xfrm>
      </p:grpSpPr>
      <p:sp>
        <p:nvSpPr>
          <p:cNvPr id="144" name="Google Shape;144;p26"/>
          <p:cNvSpPr txBox="1">
            <a:spLocks noGrp="1"/>
          </p:cNvSpPr>
          <p:nvPr>
            <p:ph type="title"/>
          </p:nvPr>
        </p:nvSpPr>
        <p:spPr>
          <a:xfrm>
            <a:off x="721784" y="417600"/>
            <a:ext cx="10301817" cy="1030200"/>
          </a:xfrm>
          <a:prstGeom prst="rect">
            <a:avLst/>
          </a:prstGeom>
          <a:noFill/>
          <a:ln>
            <a:noFill/>
          </a:ln>
        </p:spPr>
        <p:txBody>
          <a:bodyPr spcFirstLastPara="1" wrap="square" lIns="91425" tIns="91425" rIns="91425" bIns="91425" anchor="t" anchorCtr="0"/>
          <a:lstStyle>
            <a:lvl1pPr marL="0" marR="0" lvl="0" indent="0" algn="l" rtl="0">
              <a:lnSpc>
                <a:spcPct val="117647"/>
              </a:lnSpc>
              <a:spcBef>
                <a:spcPts val="0"/>
              </a:spcBef>
              <a:spcAft>
                <a:spcPts val="0"/>
              </a:spcAft>
              <a:buClr>
                <a:schemeClr val="dk1"/>
              </a:buClr>
              <a:buSzPts val="1400"/>
              <a:buFont typeface="Times New Roman"/>
              <a:buNone/>
              <a:defRPr sz="3400" b="1" i="0" u="none" strike="noStrike" cap="none">
                <a:solidFill>
                  <a:schemeClr val="dk1"/>
                </a:solidFill>
                <a:latin typeface="Times New Roman"/>
                <a:ea typeface="Times New Roman"/>
                <a:cs typeface="Times New Roman"/>
                <a:sym typeface="Times New Roma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45" name="Google Shape;145;p26"/>
          <p:cNvSpPr>
            <a:spLocks noGrp="1"/>
          </p:cNvSpPr>
          <p:nvPr>
            <p:ph type="pic" idx="2"/>
          </p:nvPr>
        </p:nvSpPr>
        <p:spPr>
          <a:xfrm>
            <a:off x="1115485" y="2514601"/>
            <a:ext cx="2645833" cy="1319213"/>
          </a:xfrm>
          <a:prstGeom prst="rect">
            <a:avLst/>
          </a:prstGeom>
          <a:solidFill>
            <a:srgbClr val="BBBBBB"/>
          </a:solidFill>
          <a:ln>
            <a:noFill/>
          </a:ln>
        </p:spPr>
        <p:txBody>
          <a:bodyPr spcFirstLastPara="1" wrap="square" lIns="91425" tIns="91425" rIns="91425" bIns="91425" anchor="ctr" anchorCtr="0"/>
          <a:lstStyle>
            <a:lvl1pPr marL="0" marR="0" lvl="0" indent="0" algn="ctr" rtl="0">
              <a:lnSpc>
                <a:spcPct val="114285"/>
              </a:lnSpc>
              <a:spcBef>
                <a:spcPts val="0"/>
              </a:spcBef>
              <a:spcAft>
                <a:spcPts val="0"/>
              </a:spcAft>
              <a:buClr>
                <a:schemeClr val="lt2"/>
              </a:buClr>
              <a:buSzPts val="1400"/>
              <a:buFont typeface="Arial"/>
              <a:buNone/>
              <a:defRPr sz="1050" b="0" i="0" u="none" strike="noStrike" cap="none">
                <a:solidFill>
                  <a:schemeClr val="lt2"/>
                </a:solidFill>
                <a:latin typeface="Arial"/>
                <a:ea typeface="Arial"/>
                <a:cs typeface="Arial"/>
                <a:sym typeface="Arial"/>
              </a:defRPr>
            </a:lvl1pPr>
            <a:lvl2pPr marL="180975" marR="0" lvl="1" indent="-180975"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352425" marR="0" lvl="2" indent="-174625"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46" name="Google Shape;146;p26"/>
          <p:cNvSpPr txBox="1">
            <a:spLocks noGrp="1"/>
          </p:cNvSpPr>
          <p:nvPr>
            <p:ph type="body" idx="1"/>
          </p:nvPr>
        </p:nvSpPr>
        <p:spPr>
          <a:xfrm>
            <a:off x="1107018" y="4425950"/>
            <a:ext cx="2654300" cy="979488"/>
          </a:xfrm>
          <a:prstGeom prst="rect">
            <a:avLst/>
          </a:prstGeom>
          <a:noFill/>
          <a:ln>
            <a:noFill/>
          </a:ln>
        </p:spPr>
        <p:txBody>
          <a:bodyPr spcFirstLastPara="1" wrap="square" lIns="91425" tIns="91425" rIns="91425" bIns="91425" anchor="t" anchorCtr="0"/>
          <a:lstStyle>
            <a:lvl1pPr marL="457200" marR="0" lvl="0" indent="-228600" algn="ctr" rtl="0">
              <a:lnSpc>
                <a:spcPct val="113333"/>
              </a:lnSpc>
              <a:spcBef>
                <a:spcPts val="0"/>
              </a:spcBef>
              <a:spcAft>
                <a:spcPts val="0"/>
              </a:spcAft>
              <a:buClr>
                <a:schemeClr val="dk2"/>
              </a:buClr>
              <a:buSzPts val="1400"/>
              <a:buFont typeface="Arial"/>
              <a:buNone/>
              <a:defRPr sz="1500" b="1" i="0" u="none" strike="noStrike" cap="none">
                <a:solidFill>
                  <a:schemeClr val="dk2"/>
                </a:solidFill>
                <a:latin typeface="Arial"/>
                <a:ea typeface="Arial"/>
                <a:cs typeface="Arial"/>
                <a:sym typeface="Arial"/>
              </a:defRPr>
            </a:lvl1pPr>
            <a:lvl2pPr marL="914400" marR="0" lvl="1" indent="-228600" algn="ctr" rtl="0">
              <a:lnSpc>
                <a:spcPct val="110000"/>
              </a:lnSpc>
              <a:spcBef>
                <a:spcPts val="800"/>
              </a:spcBef>
              <a:spcAft>
                <a:spcPts val="0"/>
              </a:spcAft>
              <a:buClr>
                <a:schemeClr val="lt2"/>
              </a:buClr>
              <a:buSzPts val="1600"/>
              <a:buFont typeface="Arial"/>
              <a:buNone/>
              <a:defRPr sz="1000" b="0" i="0" u="none" strike="noStrike" cap="none">
                <a:solidFill>
                  <a:schemeClr val="lt2"/>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47" name="Google Shape;147;p26"/>
          <p:cNvSpPr txBox="1">
            <a:spLocks noGrp="1"/>
          </p:cNvSpPr>
          <p:nvPr>
            <p:ph type="body" idx="3"/>
          </p:nvPr>
        </p:nvSpPr>
        <p:spPr>
          <a:xfrm>
            <a:off x="1115485" y="3924926"/>
            <a:ext cx="2645833" cy="418474"/>
          </a:xfrm>
          <a:prstGeom prst="rect">
            <a:avLst/>
          </a:prstGeom>
          <a:noFill/>
          <a:ln>
            <a:noFill/>
          </a:ln>
        </p:spPr>
        <p:txBody>
          <a:bodyPr spcFirstLastPara="1" wrap="square" lIns="91425" tIns="91425" rIns="91425" bIns="91425" anchor="t" anchorCtr="0"/>
          <a:lstStyle>
            <a:lvl1pPr marL="457200" marR="0" lvl="0" indent="-228600" algn="ctr" rtl="0">
              <a:lnSpc>
                <a:spcPct val="117647"/>
              </a:lnSpc>
              <a:spcBef>
                <a:spcPts val="0"/>
              </a:spcBef>
              <a:spcAft>
                <a:spcPts val="0"/>
              </a:spcAft>
              <a:buClr>
                <a:schemeClr val="dk2"/>
              </a:buClr>
              <a:buSzPts val="1400"/>
              <a:buFont typeface="Arial"/>
              <a:buNone/>
              <a:defRPr sz="3400" b="1" i="0" u="none" strike="noStrike" cap="none">
                <a:solidFill>
                  <a:schemeClr val="dk2"/>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48" name="Google Shape;148;p26"/>
          <p:cNvSpPr txBox="1">
            <a:spLocks noGrp="1"/>
          </p:cNvSpPr>
          <p:nvPr>
            <p:ph type="body" idx="4"/>
          </p:nvPr>
        </p:nvSpPr>
        <p:spPr>
          <a:xfrm>
            <a:off x="4751852" y="3924926"/>
            <a:ext cx="2645833" cy="418474"/>
          </a:xfrm>
          <a:prstGeom prst="rect">
            <a:avLst/>
          </a:prstGeom>
          <a:noFill/>
          <a:ln>
            <a:noFill/>
          </a:ln>
        </p:spPr>
        <p:txBody>
          <a:bodyPr spcFirstLastPara="1" wrap="square" lIns="91425" tIns="91425" rIns="91425" bIns="91425" anchor="t" anchorCtr="0"/>
          <a:lstStyle>
            <a:lvl1pPr marL="457200" marR="0" lvl="0" indent="-228600" algn="ctr" rtl="0">
              <a:lnSpc>
                <a:spcPct val="117647"/>
              </a:lnSpc>
              <a:spcBef>
                <a:spcPts val="0"/>
              </a:spcBef>
              <a:spcAft>
                <a:spcPts val="0"/>
              </a:spcAft>
              <a:buClr>
                <a:schemeClr val="accent1"/>
              </a:buClr>
              <a:buSzPts val="1400"/>
              <a:buFont typeface="Arial"/>
              <a:buNone/>
              <a:defRPr sz="3400" b="1" i="0" u="none" strike="noStrike" cap="none">
                <a:solidFill>
                  <a:schemeClr val="accent1"/>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49" name="Google Shape;149;p26"/>
          <p:cNvSpPr txBox="1">
            <a:spLocks noGrp="1"/>
          </p:cNvSpPr>
          <p:nvPr>
            <p:ph type="body" idx="5"/>
          </p:nvPr>
        </p:nvSpPr>
        <p:spPr>
          <a:xfrm>
            <a:off x="8400257" y="3924927"/>
            <a:ext cx="2645833" cy="408949"/>
          </a:xfrm>
          <a:prstGeom prst="rect">
            <a:avLst/>
          </a:prstGeom>
          <a:noFill/>
          <a:ln>
            <a:noFill/>
          </a:ln>
        </p:spPr>
        <p:txBody>
          <a:bodyPr spcFirstLastPara="1" wrap="square" lIns="91425" tIns="91425" rIns="91425" bIns="91425" anchor="t" anchorCtr="0"/>
          <a:lstStyle>
            <a:lvl1pPr marL="457200" marR="0" lvl="0" indent="-228600" algn="ctr" rtl="0">
              <a:lnSpc>
                <a:spcPct val="117647"/>
              </a:lnSpc>
              <a:spcBef>
                <a:spcPts val="0"/>
              </a:spcBef>
              <a:spcAft>
                <a:spcPts val="0"/>
              </a:spcAft>
              <a:buClr>
                <a:schemeClr val="accent2"/>
              </a:buClr>
              <a:buSzPts val="1400"/>
              <a:buFont typeface="Arial"/>
              <a:buNone/>
              <a:defRPr sz="3400" b="1" i="0" u="none" strike="noStrike" cap="none">
                <a:solidFill>
                  <a:schemeClr val="accent2"/>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0" name="Google Shape;150;p26"/>
          <p:cNvSpPr txBox="1">
            <a:spLocks noGrp="1"/>
          </p:cNvSpPr>
          <p:nvPr>
            <p:ph type="body" idx="6"/>
          </p:nvPr>
        </p:nvSpPr>
        <p:spPr>
          <a:xfrm>
            <a:off x="4777318" y="4425950"/>
            <a:ext cx="2654300" cy="979488"/>
          </a:xfrm>
          <a:prstGeom prst="rect">
            <a:avLst/>
          </a:prstGeom>
          <a:noFill/>
          <a:ln>
            <a:noFill/>
          </a:ln>
        </p:spPr>
        <p:txBody>
          <a:bodyPr spcFirstLastPara="1" wrap="square" lIns="91425" tIns="91425" rIns="91425" bIns="91425" anchor="t" anchorCtr="0"/>
          <a:lstStyle>
            <a:lvl1pPr marL="457200" marR="0" lvl="0" indent="-228600" algn="ctr" rtl="0">
              <a:lnSpc>
                <a:spcPct val="113333"/>
              </a:lnSpc>
              <a:spcBef>
                <a:spcPts val="0"/>
              </a:spcBef>
              <a:spcAft>
                <a:spcPts val="0"/>
              </a:spcAft>
              <a:buClr>
                <a:schemeClr val="dk1"/>
              </a:buClr>
              <a:buSzPts val="1400"/>
              <a:buFont typeface="Arial"/>
              <a:buNone/>
              <a:defRPr sz="1500" b="1" i="0" u="none" strike="noStrike" cap="none">
                <a:solidFill>
                  <a:schemeClr val="dk1"/>
                </a:solidFill>
                <a:latin typeface="Arial"/>
                <a:ea typeface="Arial"/>
                <a:cs typeface="Arial"/>
                <a:sym typeface="Arial"/>
              </a:defRPr>
            </a:lvl1pPr>
            <a:lvl2pPr marL="914400" marR="0" lvl="1" indent="-228600" algn="ctr" rtl="0">
              <a:lnSpc>
                <a:spcPct val="110000"/>
              </a:lnSpc>
              <a:spcBef>
                <a:spcPts val="800"/>
              </a:spcBef>
              <a:spcAft>
                <a:spcPts val="0"/>
              </a:spcAft>
              <a:buClr>
                <a:schemeClr val="lt2"/>
              </a:buClr>
              <a:buSzPts val="1600"/>
              <a:buFont typeface="Arial"/>
              <a:buNone/>
              <a:defRPr sz="1000" b="0" i="0" u="none" strike="noStrike" cap="none">
                <a:solidFill>
                  <a:schemeClr val="lt2"/>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1" name="Google Shape;151;p26"/>
          <p:cNvSpPr txBox="1">
            <a:spLocks noGrp="1"/>
          </p:cNvSpPr>
          <p:nvPr>
            <p:ph type="body" idx="7"/>
          </p:nvPr>
        </p:nvSpPr>
        <p:spPr>
          <a:xfrm>
            <a:off x="8409518" y="4425950"/>
            <a:ext cx="2654300" cy="979488"/>
          </a:xfrm>
          <a:prstGeom prst="rect">
            <a:avLst/>
          </a:prstGeom>
          <a:noFill/>
          <a:ln>
            <a:noFill/>
          </a:ln>
        </p:spPr>
        <p:txBody>
          <a:bodyPr spcFirstLastPara="1" wrap="square" lIns="91425" tIns="91425" rIns="91425" bIns="91425" anchor="t" anchorCtr="0"/>
          <a:lstStyle>
            <a:lvl1pPr marL="457200" marR="0" lvl="0" indent="-228600" algn="ctr" rtl="0">
              <a:lnSpc>
                <a:spcPct val="113333"/>
              </a:lnSpc>
              <a:spcBef>
                <a:spcPts val="0"/>
              </a:spcBef>
              <a:spcAft>
                <a:spcPts val="0"/>
              </a:spcAft>
              <a:buClr>
                <a:schemeClr val="accent2"/>
              </a:buClr>
              <a:buSzPts val="1400"/>
              <a:buFont typeface="Arial"/>
              <a:buNone/>
              <a:defRPr sz="1500" b="1" i="0" u="none" strike="noStrike" cap="none">
                <a:solidFill>
                  <a:schemeClr val="accent2"/>
                </a:solidFill>
                <a:latin typeface="Arial"/>
                <a:ea typeface="Arial"/>
                <a:cs typeface="Arial"/>
                <a:sym typeface="Arial"/>
              </a:defRPr>
            </a:lvl1pPr>
            <a:lvl2pPr marL="914400" marR="0" lvl="1" indent="-228600" algn="ctr" rtl="0">
              <a:lnSpc>
                <a:spcPct val="110000"/>
              </a:lnSpc>
              <a:spcBef>
                <a:spcPts val="800"/>
              </a:spcBef>
              <a:spcAft>
                <a:spcPts val="0"/>
              </a:spcAft>
              <a:buClr>
                <a:schemeClr val="lt2"/>
              </a:buClr>
              <a:buSzPts val="1600"/>
              <a:buFont typeface="Arial"/>
              <a:buNone/>
              <a:defRPr sz="1000" b="0" i="0" u="none" strike="noStrike" cap="none">
                <a:solidFill>
                  <a:schemeClr val="lt2"/>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152" name="Google Shape;152;p26"/>
          <p:cNvCxnSpPr/>
          <p:nvPr/>
        </p:nvCxnSpPr>
        <p:spPr>
          <a:xfrm>
            <a:off x="711201" y="6124575"/>
            <a:ext cx="10782300" cy="0"/>
          </a:xfrm>
          <a:prstGeom prst="straightConnector1">
            <a:avLst/>
          </a:prstGeom>
          <a:noFill/>
          <a:ln w="9525" cap="flat" cmpd="sng">
            <a:solidFill>
              <a:schemeClr val="dk2"/>
            </a:solidFill>
            <a:prstDash val="solid"/>
            <a:round/>
            <a:headEnd type="none" w="sm" len="sm"/>
            <a:tailEnd type="none" w="sm" len="sm"/>
          </a:ln>
        </p:spPr>
      </p:cxnSp>
      <p:sp>
        <p:nvSpPr>
          <p:cNvPr id="153" name="Google Shape;153;p26"/>
          <p:cNvSpPr txBox="1">
            <a:spLocks noGrp="1"/>
          </p:cNvSpPr>
          <p:nvPr>
            <p:ph type="body" idx="8"/>
          </p:nvPr>
        </p:nvSpPr>
        <p:spPr>
          <a:xfrm>
            <a:off x="7023101" y="6172201"/>
            <a:ext cx="4457700" cy="257175"/>
          </a:xfrm>
          <a:prstGeom prst="rect">
            <a:avLst/>
          </a:prstGeom>
          <a:noFill/>
          <a:ln>
            <a:noFill/>
          </a:ln>
        </p:spPr>
        <p:txBody>
          <a:bodyPr spcFirstLastPara="1" wrap="square" lIns="91425" tIns="91425" rIns="91425" bIns="91425" anchor="t" anchorCtr="0"/>
          <a:lstStyle>
            <a:lvl1pPr marL="457200" marR="0" lvl="0" indent="-228600" algn="r" rtl="0">
              <a:lnSpc>
                <a:spcPct val="150000"/>
              </a:lnSpc>
              <a:spcBef>
                <a:spcPts val="0"/>
              </a:spcBef>
              <a:spcAft>
                <a:spcPts val="0"/>
              </a:spcAft>
              <a:buClr>
                <a:srgbClr val="003057"/>
              </a:buClr>
              <a:buSzPts val="1400"/>
              <a:buFont typeface="Arial"/>
              <a:buNone/>
              <a:defRPr sz="600" b="0" i="0" u="none" strike="noStrike" cap="none">
                <a:solidFill>
                  <a:srgbClr val="003057"/>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4" name="Google Shape;154;p26"/>
          <p:cNvSpPr>
            <a:spLocks noGrp="1"/>
          </p:cNvSpPr>
          <p:nvPr>
            <p:ph type="pic" idx="9"/>
          </p:nvPr>
        </p:nvSpPr>
        <p:spPr>
          <a:xfrm>
            <a:off x="4716814" y="2514601"/>
            <a:ext cx="2645833" cy="1319213"/>
          </a:xfrm>
          <a:prstGeom prst="rect">
            <a:avLst/>
          </a:prstGeom>
          <a:solidFill>
            <a:srgbClr val="BBBBBB"/>
          </a:solidFill>
          <a:ln>
            <a:noFill/>
          </a:ln>
        </p:spPr>
        <p:txBody>
          <a:bodyPr spcFirstLastPara="1" wrap="square" lIns="91425" tIns="91425" rIns="91425" bIns="91425" anchor="ctr" anchorCtr="0"/>
          <a:lstStyle>
            <a:lvl1pPr marL="0" marR="0" lvl="0" indent="0" algn="ctr" rtl="0">
              <a:lnSpc>
                <a:spcPct val="114285"/>
              </a:lnSpc>
              <a:spcBef>
                <a:spcPts val="0"/>
              </a:spcBef>
              <a:spcAft>
                <a:spcPts val="0"/>
              </a:spcAft>
              <a:buClr>
                <a:schemeClr val="lt2"/>
              </a:buClr>
              <a:buSzPts val="1400"/>
              <a:buFont typeface="Arial"/>
              <a:buNone/>
              <a:defRPr sz="1050" b="0" i="0" u="none" strike="noStrike" cap="none">
                <a:solidFill>
                  <a:schemeClr val="lt2"/>
                </a:solidFill>
                <a:latin typeface="Arial"/>
                <a:ea typeface="Arial"/>
                <a:cs typeface="Arial"/>
                <a:sym typeface="Arial"/>
              </a:defRPr>
            </a:lvl1pPr>
            <a:lvl2pPr marL="180975" marR="0" lvl="1" indent="-180975"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352425" marR="0" lvl="2" indent="-174625"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5" name="Google Shape;155;p26"/>
          <p:cNvSpPr>
            <a:spLocks noGrp="1"/>
          </p:cNvSpPr>
          <p:nvPr>
            <p:ph type="pic" idx="13"/>
          </p:nvPr>
        </p:nvSpPr>
        <p:spPr>
          <a:xfrm>
            <a:off x="8374414" y="2514601"/>
            <a:ext cx="2645833" cy="1319213"/>
          </a:xfrm>
          <a:prstGeom prst="rect">
            <a:avLst/>
          </a:prstGeom>
          <a:solidFill>
            <a:srgbClr val="BBBBBB"/>
          </a:solidFill>
          <a:ln>
            <a:noFill/>
          </a:ln>
        </p:spPr>
        <p:txBody>
          <a:bodyPr spcFirstLastPara="1" wrap="square" lIns="91425" tIns="91425" rIns="91425" bIns="91425" anchor="ctr" anchorCtr="0"/>
          <a:lstStyle>
            <a:lvl1pPr marL="0" marR="0" lvl="0" indent="0" algn="ctr" rtl="0">
              <a:lnSpc>
                <a:spcPct val="114285"/>
              </a:lnSpc>
              <a:spcBef>
                <a:spcPts val="0"/>
              </a:spcBef>
              <a:spcAft>
                <a:spcPts val="0"/>
              </a:spcAft>
              <a:buClr>
                <a:schemeClr val="lt2"/>
              </a:buClr>
              <a:buSzPts val="1400"/>
              <a:buFont typeface="Arial"/>
              <a:buNone/>
              <a:defRPr sz="1050" b="0" i="0" u="none" strike="noStrike" cap="none">
                <a:solidFill>
                  <a:schemeClr val="lt2"/>
                </a:solidFill>
                <a:latin typeface="Arial"/>
                <a:ea typeface="Arial"/>
                <a:cs typeface="Arial"/>
                <a:sym typeface="Arial"/>
              </a:defRPr>
            </a:lvl1pPr>
            <a:lvl2pPr marL="180975" marR="0" lvl="1" indent="-180975"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352425" marR="0" lvl="2" indent="-174625"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6" name="Google Shape;156;p26"/>
          <p:cNvSpPr txBox="1">
            <a:spLocks noGrp="1"/>
          </p:cNvSpPr>
          <p:nvPr>
            <p:ph type="sldNum" idx="12"/>
          </p:nvPr>
        </p:nvSpPr>
        <p:spPr>
          <a:xfrm>
            <a:off x="11330354" y="6489578"/>
            <a:ext cx="577517" cy="125534"/>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a:solidFill>
                  <a:schemeClr val="dk2"/>
                </a:solidFill>
                <a:latin typeface="Arial"/>
                <a:ea typeface="Arial"/>
                <a:cs typeface="Arial"/>
                <a:sym typeface="Arial"/>
              </a:defRPr>
            </a:lvl1pPr>
            <a:lvl2pPr marL="0" marR="0" lvl="1" indent="0" algn="l" rtl="0">
              <a:spcBef>
                <a:spcPts val="0"/>
              </a:spcBef>
              <a:buNone/>
              <a:defRPr sz="800" b="1">
                <a:solidFill>
                  <a:schemeClr val="dk2"/>
                </a:solidFill>
                <a:latin typeface="Arial"/>
                <a:ea typeface="Arial"/>
                <a:cs typeface="Arial"/>
                <a:sym typeface="Arial"/>
              </a:defRPr>
            </a:lvl2pPr>
            <a:lvl3pPr marL="0" marR="0" lvl="2" indent="0" algn="l" rtl="0">
              <a:spcBef>
                <a:spcPts val="0"/>
              </a:spcBef>
              <a:buNone/>
              <a:defRPr sz="800" b="1">
                <a:solidFill>
                  <a:schemeClr val="dk2"/>
                </a:solidFill>
                <a:latin typeface="Arial"/>
                <a:ea typeface="Arial"/>
                <a:cs typeface="Arial"/>
                <a:sym typeface="Arial"/>
              </a:defRPr>
            </a:lvl3pPr>
            <a:lvl4pPr marL="0" marR="0" lvl="3" indent="0" algn="l" rtl="0">
              <a:spcBef>
                <a:spcPts val="0"/>
              </a:spcBef>
              <a:buNone/>
              <a:defRPr sz="800" b="1">
                <a:solidFill>
                  <a:schemeClr val="dk2"/>
                </a:solidFill>
                <a:latin typeface="Arial"/>
                <a:ea typeface="Arial"/>
                <a:cs typeface="Arial"/>
                <a:sym typeface="Arial"/>
              </a:defRPr>
            </a:lvl4pPr>
            <a:lvl5pPr marL="0" marR="0" lvl="4" indent="0" algn="l" rtl="0">
              <a:spcBef>
                <a:spcPts val="0"/>
              </a:spcBef>
              <a:buNone/>
              <a:defRPr sz="800" b="1">
                <a:solidFill>
                  <a:schemeClr val="dk2"/>
                </a:solidFill>
                <a:latin typeface="Arial"/>
                <a:ea typeface="Arial"/>
                <a:cs typeface="Arial"/>
                <a:sym typeface="Arial"/>
              </a:defRPr>
            </a:lvl5pPr>
            <a:lvl6pPr marL="0" marR="0" lvl="5" indent="0" algn="l" rtl="0">
              <a:spcBef>
                <a:spcPts val="0"/>
              </a:spcBef>
              <a:buNone/>
              <a:defRPr sz="800" b="1">
                <a:solidFill>
                  <a:schemeClr val="dk2"/>
                </a:solidFill>
                <a:latin typeface="Arial"/>
                <a:ea typeface="Arial"/>
                <a:cs typeface="Arial"/>
                <a:sym typeface="Arial"/>
              </a:defRPr>
            </a:lvl6pPr>
            <a:lvl7pPr marL="0" marR="0" lvl="6" indent="0" algn="l" rtl="0">
              <a:spcBef>
                <a:spcPts val="0"/>
              </a:spcBef>
              <a:buNone/>
              <a:defRPr sz="800" b="1">
                <a:solidFill>
                  <a:schemeClr val="dk2"/>
                </a:solidFill>
                <a:latin typeface="Arial"/>
                <a:ea typeface="Arial"/>
                <a:cs typeface="Arial"/>
                <a:sym typeface="Arial"/>
              </a:defRPr>
            </a:lvl7pPr>
            <a:lvl8pPr marL="0" marR="0" lvl="7" indent="0" algn="l" rtl="0">
              <a:spcBef>
                <a:spcPts val="0"/>
              </a:spcBef>
              <a:buNone/>
              <a:defRPr sz="800" b="1">
                <a:solidFill>
                  <a:schemeClr val="dk2"/>
                </a:solidFill>
                <a:latin typeface="Arial"/>
                <a:ea typeface="Arial"/>
                <a:cs typeface="Arial"/>
                <a:sym typeface="Arial"/>
              </a:defRPr>
            </a:lvl8pPr>
            <a:lvl9pPr marL="0" marR="0" lvl="8" indent="0" algn="l" rtl="0">
              <a:spcBef>
                <a:spcPts val="0"/>
              </a:spcBef>
              <a:buNone/>
              <a:defRPr sz="800" b="1">
                <a:solidFill>
                  <a:schemeClr val="dk2"/>
                </a:solidFill>
                <a:latin typeface="Arial"/>
                <a:ea typeface="Arial"/>
                <a:cs typeface="Arial"/>
                <a:sym typeface="Arial"/>
              </a:defRPr>
            </a:lvl9pPr>
          </a:lstStyle>
          <a:p>
            <a:pPr>
              <a:spcAft>
                <a:spcPts val="0"/>
              </a:spcAft>
            </a:pPr>
            <a:fld id="{00000000-1234-1234-1234-123412341234}" type="slidenum">
              <a:rPr lang="en-GB" smtClean="0"/>
              <a:pPr>
                <a:spcAft>
                  <a:spcPts val="0"/>
                </a:spcAft>
              </a:pPr>
              <a:t>‹#›</a:t>
            </a:fld>
            <a:endParaRPr lang="en-GB"/>
          </a:p>
        </p:txBody>
      </p:sp>
    </p:spTree>
    <p:extLst>
      <p:ext uri="{BB962C8B-B14F-4D97-AF65-F5344CB8AC3E}">
        <p14:creationId xmlns:p14="http://schemas.microsoft.com/office/powerpoint/2010/main" val="35507786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57"/>
        <p:cNvGrpSpPr/>
        <p:nvPr/>
      </p:nvGrpSpPr>
      <p:grpSpPr>
        <a:xfrm>
          <a:off x="0" y="0"/>
          <a:ext cx="0" cy="0"/>
          <a:chOff x="0" y="0"/>
          <a:chExt cx="0" cy="0"/>
        </a:xfrm>
      </p:grpSpPr>
      <p:sp>
        <p:nvSpPr>
          <p:cNvPr id="158" name="Google Shape;158;p27"/>
          <p:cNvSpPr txBox="1">
            <a:spLocks noGrp="1"/>
          </p:cNvSpPr>
          <p:nvPr>
            <p:ph type="title"/>
          </p:nvPr>
        </p:nvSpPr>
        <p:spPr>
          <a:xfrm>
            <a:off x="721782" y="417600"/>
            <a:ext cx="10251017" cy="774450"/>
          </a:xfrm>
          <a:prstGeom prst="rect">
            <a:avLst/>
          </a:prstGeom>
          <a:noFill/>
          <a:ln>
            <a:noFill/>
          </a:ln>
        </p:spPr>
        <p:txBody>
          <a:bodyPr spcFirstLastPara="1" wrap="square" lIns="91425" tIns="91425" rIns="91425" bIns="91425" anchor="t" anchorCtr="0"/>
          <a:lstStyle>
            <a:lvl1pPr marL="0" marR="0" lvl="0" indent="0" algn="l" rtl="0">
              <a:lnSpc>
                <a:spcPct val="117647"/>
              </a:lnSpc>
              <a:spcBef>
                <a:spcPts val="0"/>
              </a:spcBef>
              <a:spcAft>
                <a:spcPts val="0"/>
              </a:spcAft>
              <a:buClr>
                <a:schemeClr val="dk1"/>
              </a:buClr>
              <a:buSzPts val="1400"/>
              <a:buFont typeface="Times New Roman"/>
              <a:buNone/>
              <a:defRPr sz="3400" b="1" i="0" u="none" strike="noStrike" cap="none">
                <a:solidFill>
                  <a:schemeClr val="dk1"/>
                </a:solidFill>
                <a:latin typeface="Times New Roman"/>
                <a:ea typeface="Times New Roman"/>
                <a:cs typeface="Times New Roman"/>
                <a:sym typeface="Times New Roma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59" name="Google Shape;159;p27"/>
          <p:cNvSpPr txBox="1">
            <a:spLocks noGrp="1"/>
          </p:cNvSpPr>
          <p:nvPr>
            <p:ph type="sldNum" idx="12"/>
          </p:nvPr>
        </p:nvSpPr>
        <p:spPr>
          <a:xfrm>
            <a:off x="11330354" y="6489578"/>
            <a:ext cx="577517" cy="125534"/>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a:solidFill>
                  <a:schemeClr val="dk2"/>
                </a:solidFill>
                <a:latin typeface="Arial"/>
                <a:ea typeface="Arial"/>
                <a:cs typeface="Arial"/>
                <a:sym typeface="Arial"/>
              </a:defRPr>
            </a:lvl1pPr>
            <a:lvl2pPr marL="0" marR="0" lvl="1" indent="0" algn="l" rtl="0">
              <a:spcBef>
                <a:spcPts val="0"/>
              </a:spcBef>
              <a:buNone/>
              <a:defRPr sz="800" b="1">
                <a:solidFill>
                  <a:schemeClr val="dk2"/>
                </a:solidFill>
                <a:latin typeface="Arial"/>
                <a:ea typeface="Arial"/>
                <a:cs typeface="Arial"/>
                <a:sym typeface="Arial"/>
              </a:defRPr>
            </a:lvl2pPr>
            <a:lvl3pPr marL="0" marR="0" lvl="2" indent="0" algn="l" rtl="0">
              <a:spcBef>
                <a:spcPts val="0"/>
              </a:spcBef>
              <a:buNone/>
              <a:defRPr sz="800" b="1">
                <a:solidFill>
                  <a:schemeClr val="dk2"/>
                </a:solidFill>
                <a:latin typeface="Arial"/>
                <a:ea typeface="Arial"/>
                <a:cs typeface="Arial"/>
                <a:sym typeface="Arial"/>
              </a:defRPr>
            </a:lvl3pPr>
            <a:lvl4pPr marL="0" marR="0" lvl="3" indent="0" algn="l" rtl="0">
              <a:spcBef>
                <a:spcPts val="0"/>
              </a:spcBef>
              <a:buNone/>
              <a:defRPr sz="800" b="1">
                <a:solidFill>
                  <a:schemeClr val="dk2"/>
                </a:solidFill>
                <a:latin typeface="Arial"/>
                <a:ea typeface="Arial"/>
                <a:cs typeface="Arial"/>
                <a:sym typeface="Arial"/>
              </a:defRPr>
            </a:lvl4pPr>
            <a:lvl5pPr marL="0" marR="0" lvl="4" indent="0" algn="l" rtl="0">
              <a:spcBef>
                <a:spcPts val="0"/>
              </a:spcBef>
              <a:buNone/>
              <a:defRPr sz="800" b="1">
                <a:solidFill>
                  <a:schemeClr val="dk2"/>
                </a:solidFill>
                <a:latin typeface="Arial"/>
                <a:ea typeface="Arial"/>
                <a:cs typeface="Arial"/>
                <a:sym typeface="Arial"/>
              </a:defRPr>
            </a:lvl5pPr>
            <a:lvl6pPr marL="0" marR="0" lvl="5" indent="0" algn="l" rtl="0">
              <a:spcBef>
                <a:spcPts val="0"/>
              </a:spcBef>
              <a:buNone/>
              <a:defRPr sz="800" b="1">
                <a:solidFill>
                  <a:schemeClr val="dk2"/>
                </a:solidFill>
                <a:latin typeface="Arial"/>
                <a:ea typeface="Arial"/>
                <a:cs typeface="Arial"/>
                <a:sym typeface="Arial"/>
              </a:defRPr>
            </a:lvl6pPr>
            <a:lvl7pPr marL="0" marR="0" lvl="6" indent="0" algn="l" rtl="0">
              <a:spcBef>
                <a:spcPts val="0"/>
              </a:spcBef>
              <a:buNone/>
              <a:defRPr sz="800" b="1">
                <a:solidFill>
                  <a:schemeClr val="dk2"/>
                </a:solidFill>
                <a:latin typeface="Arial"/>
                <a:ea typeface="Arial"/>
                <a:cs typeface="Arial"/>
                <a:sym typeface="Arial"/>
              </a:defRPr>
            </a:lvl7pPr>
            <a:lvl8pPr marL="0" marR="0" lvl="7" indent="0" algn="l" rtl="0">
              <a:spcBef>
                <a:spcPts val="0"/>
              </a:spcBef>
              <a:buNone/>
              <a:defRPr sz="800" b="1">
                <a:solidFill>
                  <a:schemeClr val="dk2"/>
                </a:solidFill>
                <a:latin typeface="Arial"/>
                <a:ea typeface="Arial"/>
                <a:cs typeface="Arial"/>
                <a:sym typeface="Arial"/>
              </a:defRPr>
            </a:lvl8pPr>
            <a:lvl9pPr marL="0" marR="0" lvl="8" indent="0" algn="l" rtl="0">
              <a:spcBef>
                <a:spcPts val="0"/>
              </a:spcBef>
              <a:buNone/>
              <a:defRPr sz="800" b="1">
                <a:solidFill>
                  <a:schemeClr val="dk2"/>
                </a:solidFill>
                <a:latin typeface="Arial"/>
                <a:ea typeface="Arial"/>
                <a:cs typeface="Arial"/>
                <a:sym typeface="Arial"/>
              </a:defRPr>
            </a:lvl9pPr>
          </a:lstStyle>
          <a:p>
            <a:pPr>
              <a:spcAft>
                <a:spcPts val="0"/>
              </a:spcAft>
            </a:pPr>
            <a:fld id="{00000000-1234-1234-1234-123412341234}" type="slidenum">
              <a:rPr lang="en-GB" smtClean="0"/>
              <a:pPr>
                <a:spcAft>
                  <a:spcPts val="0"/>
                </a:spcAft>
              </a:pPr>
              <a:t>‹#›</a:t>
            </a:fld>
            <a:endParaRPr lang="en-GB"/>
          </a:p>
        </p:txBody>
      </p:sp>
    </p:spTree>
    <p:extLst>
      <p:ext uri="{BB962C8B-B14F-4D97-AF65-F5344CB8AC3E}">
        <p14:creationId xmlns:p14="http://schemas.microsoft.com/office/powerpoint/2010/main" val="1930354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Option 4">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Freeform 7">
            <a:extLst>
              <a:ext uri="{FF2B5EF4-FFF2-40B4-BE49-F238E27FC236}">
                <a16:creationId xmlns:a16="http://schemas.microsoft.com/office/drawing/2014/main" id="{3A2F6E79-5E3C-4456-9243-485DE63419F7}"/>
              </a:ext>
            </a:extLst>
          </p:cNvPr>
          <p:cNvSpPr>
            <a:spLocks/>
          </p:cNvSpPr>
          <p:nvPr userDrawn="1"/>
        </p:nvSpPr>
        <p:spPr bwMode="auto">
          <a:xfrm>
            <a:off x="3492500" y="784225"/>
            <a:ext cx="5210175" cy="5422900"/>
          </a:xfrm>
          <a:custGeom>
            <a:avLst/>
            <a:gdLst>
              <a:gd name="T0" fmla="*/ 2147483646 w 1453"/>
              <a:gd name="T1" fmla="*/ 2147483646 h 1512"/>
              <a:gd name="T2" fmla="*/ 2147483646 w 1453"/>
              <a:gd name="T3" fmla="*/ 2147483646 h 1512"/>
              <a:gd name="T4" fmla="*/ 2147483646 w 1453"/>
              <a:gd name="T5" fmla="*/ 2147483646 h 1512"/>
              <a:gd name="T6" fmla="*/ 2147483646 w 1453"/>
              <a:gd name="T7" fmla="*/ 2147483646 h 1512"/>
              <a:gd name="T8" fmla="*/ 2147483646 w 1453"/>
              <a:gd name="T9" fmla="*/ 2147483646 h 1512"/>
              <a:gd name="T10" fmla="*/ 2147483646 w 1453"/>
              <a:gd name="T11" fmla="*/ 2147483646 h 1512"/>
              <a:gd name="T12" fmla="*/ 2147483646 w 1453"/>
              <a:gd name="T13" fmla="*/ 2147483646 h 1512"/>
              <a:gd name="T14" fmla="*/ 2147483646 w 1453"/>
              <a:gd name="T15" fmla="*/ 2147483646 h 1512"/>
              <a:gd name="T16" fmla="*/ 2147483646 w 1453"/>
              <a:gd name="T17" fmla="*/ 2147483646 h 1512"/>
              <a:gd name="T18" fmla="*/ 2147483646 w 1453"/>
              <a:gd name="T19" fmla="*/ 2147483646 h 1512"/>
              <a:gd name="T20" fmla="*/ 2147483646 w 1453"/>
              <a:gd name="T21" fmla="*/ 2147483646 h 1512"/>
              <a:gd name="T22" fmla="*/ 2147483646 w 1453"/>
              <a:gd name="T23" fmla="*/ 2147483646 h 15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53" h="1512">
                <a:moveTo>
                  <a:pt x="1414" y="926"/>
                </a:moveTo>
                <a:cubicBezTo>
                  <a:pt x="1447" y="801"/>
                  <a:pt x="1453" y="674"/>
                  <a:pt x="1429" y="558"/>
                </a:cubicBezTo>
                <a:cubicBezTo>
                  <a:pt x="1421" y="519"/>
                  <a:pt x="1409" y="480"/>
                  <a:pt x="1394" y="444"/>
                </a:cubicBezTo>
                <a:cubicBezTo>
                  <a:pt x="1309" y="243"/>
                  <a:pt x="1115" y="93"/>
                  <a:pt x="874" y="42"/>
                </a:cubicBezTo>
                <a:cubicBezTo>
                  <a:pt x="675" y="0"/>
                  <a:pt x="472" y="34"/>
                  <a:pt x="305" y="138"/>
                </a:cubicBezTo>
                <a:cubicBezTo>
                  <a:pt x="199" y="204"/>
                  <a:pt x="118" y="289"/>
                  <a:pt x="71" y="383"/>
                </a:cubicBezTo>
                <a:cubicBezTo>
                  <a:pt x="18" y="489"/>
                  <a:pt x="0" y="624"/>
                  <a:pt x="18" y="775"/>
                </a:cubicBezTo>
                <a:cubicBezTo>
                  <a:pt x="30" y="861"/>
                  <a:pt x="52" y="946"/>
                  <a:pt x="86" y="1025"/>
                </a:cubicBezTo>
                <a:cubicBezTo>
                  <a:pt x="86" y="1026"/>
                  <a:pt x="86" y="1026"/>
                  <a:pt x="86" y="1026"/>
                </a:cubicBezTo>
                <a:cubicBezTo>
                  <a:pt x="159" y="1199"/>
                  <a:pt x="277" y="1333"/>
                  <a:pt x="426" y="1412"/>
                </a:cubicBezTo>
                <a:cubicBezTo>
                  <a:pt x="601" y="1505"/>
                  <a:pt x="797" y="1512"/>
                  <a:pt x="978" y="1433"/>
                </a:cubicBezTo>
                <a:cubicBezTo>
                  <a:pt x="1190" y="1342"/>
                  <a:pt x="1353" y="1152"/>
                  <a:pt x="1414" y="9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 name="Title 1"/>
          <p:cNvSpPr>
            <a:spLocks noGrp="1"/>
          </p:cNvSpPr>
          <p:nvPr>
            <p:ph type="ctrTitle"/>
          </p:nvPr>
        </p:nvSpPr>
        <p:spPr>
          <a:xfrm>
            <a:off x="3671248" y="2973675"/>
            <a:ext cx="4831307" cy="1044000"/>
          </a:xfrm>
        </p:spPr>
        <p:txBody>
          <a:bodyPr anchor="ctr"/>
          <a:lstStyle>
            <a:lvl1pPr algn="ctr">
              <a:lnSpc>
                <a:spcPts val="3600"/>
              </a:lnSpc>
              <a:defRPr sz="3400">
                <a:solidFill>
                  <a:schemeClr val="tx1"/>
                </a:solidFill>
                <a:latin typeface="+mj-lt"/>
              </a:defRPr>
            </a:lvl1pPr>
          </a:lstStyle>
          <a:p>
            <a:r>
              <a:rPr lang="en-US"/>
              <a:t>Click to edit Master title style</a:t>
            </a:r>
            <a:endParaRPr lang="en-GB"/>
          </a:p>
        </p:txBody>
      </p:sp>
    </p:spTree>
    <p:extLst>
      <p:ext uri="{BB962C8B-B14F-4D97-AF65-F5344CB8AC3E}">
        <p14:creationId xmlns:p14="http://schemas.microsoft.com/office/powerpoint/2010/main" val="2630286372"/>
      </p:ext>
    </p:extLst>
  </p:cSld>
  <p:clrMapOvr>
    <a:masterClrMapping/>
  </p:clrMapOvr>
  <p:transition spd="med">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Sample Boxed Text x3">
  <p:cSld name="Sample Boxed Text x3">
    <p:spTree>
      <p:nvGrpSpPr>
        <p:cNvPr id="1" name="Shape 160"/>
        <p:cNvGrpSpPr/>
        <p:nvPr/>
      </p:nvGrpSpPr>
      <p:grpSpPr>
        <a:xfrm>
          <a:off x="0" y="0"/>
          <a:ext cx="0" cy="0"/>
          <a:chOff x="0" y="0"/>
          <a:chExt cx="0" cy="0"/>
        </a:xfrm>
      </p:grpSpPr>
      <p:sp>
        <p:nvSpPr>
          <p:cNvPr id="161" name="Google Shape;161;p28"/>
          <p:cNvSpPr/>
          <p:nvPr/>
        </p:nvSpPr>
        <p:spPr>
          <a:xfrm>
            <a:off x="718812" y="2669156"/>
            <a:ext cx="3470400" cy="46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2" name="Google Shape;162;p28"/>
          <p:cNvSpPr/>
          <p:nvPr/>
        </p:nvSpPr>
        <p:spPr>
          <a:xfrm>
            <a:off x="718812" y="3129775"/>
            <a:ext cx="3470400" cy="2140066"/>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3" name="Google Shape;163;p28"/>
          <p:cNvSpPr txBox="1">
            <a:spLocks noGrp="1"/>
          </p:cNvSpPr>
          <p:nvPr>
            <p:ph type="title"/>
          </p:nvPr>
        </p:nvSpPr>
        <p:spPr>
          <a:xfrm>
            <a:off x="720000" y="417601"/>
            <a:ext cx="8479368" cy="944475"/>
          </a:xfrm>
          <a:prstGeom prst="rect">
            <a:avLst/>
          </a:prstGeom>
          <a:noFill/>
          <a:ln>
            <a:noFill/>
          </a:ln>
        </p:spPr>
        <p:txBody>
          <a:bodyPr spcFirstLastPara="1" wrap="square" lIns="91425" tIns="91425" rIns="91425" bIns="91425" anchor="t" anchorCtr="0"/>
          <a:lstStyle>
            <a:lvl1pPr marL="0" marR="0" lvl="0" indent="0" algn="l" rtl="0">
              <a:lnSpc>
                <a:spcPct val="117647"/>
              </a:lnSpc>
              <a:spcBef>
                <a:spcPts val="0"/>
              </a:spcBef>
              <a:spcAft>
                <a:spcPts val="0"/>
              </a:spcAft>
              <a:buClr>
                <a:schemeClr val="dk1"/>
              </a:buClr>
              <a:buSzPts val="1400"/>
              <a:buFont typeface="Times New Roman"/>
              <a:buNone/>
              <a:defRPr sz="3400" b="1" i="0" u="none" strike="noStrike" cap="none">
                <a:solidFill>
                  <a:schemeClr val="dk1"/>
                </a:solidFill>
                <a:latin typeface="Times New Roman"/>
                <a:ea typeface="Times New Roman"/>
                <a:cs typeface="Times New Roman"/>
                <a:sym typeface="Times New Roma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64" name="Google Shape;164;p28"/>
          <p:cNvSpPr txBox="1">
            <a:spLocks noGrp="1"/>
          </p:cNvSpPr>
          <p:nvPr>
            <p:ph type="body" idx="1"/>
          </p:nvPr>
        </p:nvSpPr>
        <p:spPr>
          <a:xfrm>
            <a:off x="966158" y="2687951"/>
            <a:ext cx="2921479" cy="428625"/>
          </a:xfrm>
          <a:prstGeom prst="rect">
            <a:avLst/>
          </a:prstGeom>
          <a:noFill/>
          <a:ln>
            <a:noFill/>
          </a:ln>
        </p:spPr>
        <p:txBody>
          <a:bodyPr spcFirstLastPara="1" wrap="square" lIns="91425" tIns="91425" rIns="91425" bIns="91425" anchor="ctr" anchorCtr="0"/>
          <a:lstStyle>
            <a:lvl1pPr marL="457200" marR="0" lvl="0" indent="-228600" algn="ctr" rtl="0">
              <a:lnSpc>
                <a:spcPct val="104999"/>
              </a:lnSpc>
              <a:spcBef>
                <a:spcPts val="0"/>
              </a:spcBef>
              <a:spcAft>
                <a:spcPts val="0"/>
              </a:spcAft>
              <a:buClr>
                <a:schemeClr val="lt1"/>
              </a:buClr>
              <a:buSzPts val="1400"/>
              <a:buFont typeface="Arial"/>
              <a:buNone/>
              <a:defRPr sz="2000" b="1" i="0" u="none" strike="noStrike" cap="none">
                <a:solidFill>
                  <a:schemeClr val="lt1"/>
                </a:solidFill>
                <a:latin typeface="Arial"/>
                <a:ea typeface="Arial"/>
                <a:cs typeface="Arial"/>
                <a:sym typeface="Arial"/>
              </a:defRPr>
            </a:lvl1pPr>
            <a:lvl2pPr marL="914400" marR="0" lvl="1" indent="-355600" algn="l" rtl="0">
              <a:lnSpc>
                <a:spcPct val="95000"/>
              </a:lnSpc>
              <a:spcBef>
                <a:spcPts val="0"/>
              </a:spcBef>
              <a:spcAft>
                <a:spcPts val="0"/>
              </a:spcAft>
              <a:buClr>
                <a:schemeClr val="lt2"/>
              </a:buClr>
              <a:buSzPts val="2000"/>
              <a:buFont typeface="Arial"/>
              <a:buChar char="•"/>
              <a:defRPr sz="2000" b="1" i="0" u="none" strike="noStrike" cap="none">
                <a:solidFill>
                  <a:schemeClr val="lt1"/>
                </a:solidFill>
                <a:latin typeface="Arial"/>
                <a:ea typeface="Arial"/>
                <a:cs typeface="Arial"/>
                <a:sym typeface="Arial"/>
              </a:defRPr>
            </a:lvl2pPr>
            <a:lvl3pPr marL="1371600" marR="0" lvl="2" indent="-355600" algn="l" rtl="0">
              <a:lnSpc>
                <a:spcPct val="95000"/>
              </a:lnSpc>
              <a:spcBef>
                <a:spcPts val="0"/>
              </a:spcBef>
              <a:spcAft>
                <a:spcPts val="0"/>
              </a:spcAft>
              <a:buClr>
                <a:schemeClr val="accent4"/>
              </a:buClr>
              <a:buSzPts val="2000"/>
              <a:buFont typeface="Arial"/>
              <a:buChar char="‒"/>
              <a:defRPr sz="2000" b="1" i="0" u="none" strike="noStrike" cap="none">
                <a:solidFill>
                  <a:schemeClr val="lt1"/>
                </a:solidFill>
                <a:latin typeface="Arial"/>
                <a:ea typeface="Arial"/>
                <a:cs typeface="Arial"/>
                <a:sym typeface="Arial"/>
              </a:defRPr>
            </a:lvl3pPr>
            <a:lvl4pPr marL="1828800" marR="0" lvl="3" indent="-228600" algn="l" rtl="0">
              <a:lnSpc>
                <a:spcPct val="75000"/>
              </a:lnSpc>
              <a:spcBef>
                <a:spcPts val="0"/>
              </a:spcBef>
              <a:spcAft>
                <a:spcPts val="0"/>
              </a:spcAft>
              <a:buClr>
                <a:schemeClr val="dk1"/>
              </a:buClr>
              <a:buSzPts val="1400"/>
              <a:buFont typeface="Arial"/>
              <a:buNone/>
              <a:defRPr sz="2000" b="1" i="0" u="none" strike="noStrike" cap="none">
                <a:solidFill>
                  <a:schemeClr val="lt1"/>
                </a:solidFill>
                <a:latin typeface="Arial"/>
                <a:ea typeface="Arial"/>
                <a:cs typeface="Arial"/>
                <a:sym typeface="Arial"/>
              </a:defRPr>
            </a:lvl4pPr>
            <a:lvl5pPr marL="2286000" marR="0" lvl="4" indent="-355600" algn="l" rtl="0">
              <a:spcBef>
                <a:spcPts val="850"/>
              </a:spcBef>
              <a:spcAft>
                <a:spcPts val="0"/>
              </a:spcAft>
              <a:buClr>
                <a:schemeClr val="lt1"/>
              </a:buClr>
              <a:buSzPts val="2000"/>
              <a:buFont typeface="Arial"/>
              <a:buChar char="»"/>
              <a:defRPr sz="2000" b="1"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5" name="Google Shape;165;p28"/>
          <p:cNvSpPr txBox="1">
            <a:spLocks noGrp="1"/>
          </p:cNvSpPr>
          <p:nvPr>
            <p:ph type="body" idx="2"/>
          </p:nvPr>
        </p:nvSpPr>
        <p:spPr>
          <a:xfrm>
            <a:off x="983226" y="3226998"/>
            <a:ext cx="2994625" cy="1552036"/>
          </a:xfrm>
          <a:prstGeom prst="rect">
            <a:avLst/>
          </a:prstGeom>
          <a:noFill/>
          <a:ln>
            <a:noFill/>
          </a:ln>
        </p:spPr>
        <p:txBody>
          <a:bodyPr spcFirstLastPara="1" wrap="square" lIns="91425" tIns="91425" rIns="91425" bIns="91425" anchor="t" anchorCtr="0"/>
          <a:lstStyle>
            <a:lvl1pPr marL="457200" marR="0" lvl="0" indent="-228600" algn="l" rtl="0">
              <a:lnSpc>
                <a:spcPct val="116666"/>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1pPr>
            <a:lvl2pPr marL="914400" marR="0" lvl="1" indent="-228600" algn="l" rtl="0">
              <a:lnSpc>
                <a:spcPct val="116666"/>
              </a:lnSpc>
              <a:spcBef>
                <a:spcPts val="0"/>
              </a:spcBef>
              <a:spcAft>
                <a:spcPts val="0"/>
              </a:spcAft>
              <a:buClr>
                <a:schemeClr val="lt2"/>
              </a:buClr>
              <a:buSzPts val="1600"/>
              <a:buFont typeface="Arial"/>
              <a:buNone/>
              <a:defRPr sz="1200" b="0" i="0" u="none" strike="noStrike" cap="none">
                <a:solidFill>
                  <a:srgbClr val="000000"/>
                </a:solidFill>
                <a:latin typeface="Arial"/>
                <a:ea typeface="Arial"/>
                <a:cs typeface="Arial"/>
                <a:sym typeface="Arial"/>
              </a:defRPr>
            </a:lvl2pPr>
            <a:lvl3pPr marL="1371600" marR="0" lvl="2" indent="-304800" algn="l" rtl="0">
              <a:lnSpc>
                <a:spcPct val="116666"/>
              </a:lnSpc>
              <a:spcBef>
                <a:spcPts val="0"/>
              </a:spcBef>
              <a:spcAft>
                <a:spcPts val="0"/>
              </a:spcAft>
              <a:buClr>
                <a:schemeClr val="lt2"/>
              </a:buClr>
              <a:buSzPts val="1200"/>
              <a:buFont typeface="Arial"/>
              <a:buChar char="-"/>
              <a:defRPr sz="1200" b="0" i="0" u="none" strike="noStrike" cap="none">
                <a:solidFill>
                  <a:srgbClr val="000000"/>
                </a:solidFill>
                <a:latin typeface="Arial"/>
                <a:ea typeface="Arial"/>
                <a:cs typeface="Arial"/>
                <a:sym typeface="Arial"/>
              </a:defRPr>
            </a:lvl3pPr>
            <a:lvl4pPr marL="1828800" marR="0" lvl="3" indent="-228600" algn="l" rtl="0">
              <a:lnSpc>
                <a:spcPct val="130000"/>
              </a:lnSpc>
              <a:spcBef>
                <a:spcPts val="0"/>
              </a:spcBef>
              <a:spcAft>
                <a:spcPts val="0"/>
              </a:spcAft>
              <a:buClr>
                <a:schemeClr val="dk1"/>
              </a:buClr>
              <a:buSzPts val="1400"/>
              <a:buFont typeface="Arial"/>
              <a:buNone/>
              <a:defRPr sz="1000" b="0" i="0" u="none" strike="noStrike" cap="none">
                <a:solidFill>
                  <a:schemeClr val="lt2"/>
                </a:solidFill>
                <a:latin typeface="Arial"/>
                <a:ea typeface="Arial"/>
                <a:cs typeface="Arial"/>
                <a:sym typeface="Arial"/>
              </a:defRPr>
            </a:lvl4pPr>
            <a:lvl5pPr marL="2286000" marR="0" lvl="4" indent="-292100" algn="l" rtl="0">
              <a:lnSpc>
                <a:spcPct val="130000"/>
              </a:lnSpc>
              <a:spcBef>
                <a:spcPts val="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6" name="Google Shape;166;p28"/>
          <p:cNvSpPr/>
          <p:nvPr/>
        </p:nvSpPr>
        <p:spPr>
          <a:xfrm>
            <a:off x="4387649" y="2669156"/>
            <a:ext cx="3470400" cy="46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7" name="Google Shape;167;p28"/>
          <p:cNvSpPr/>
          <p:nvPr/>
        </p:nvSpPr>
        <p:spPr>
          <a:xfrm>
            <a:off x="4387649" y="3129775"/>
            <a:ext cx="3470400" cy="2140066"/>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8" name="Google Shape;168;p28"/>
          <p:cNvSpPr txBox="1">
            <a:spLocks noGrp="1"/>
          </p:cNvSpPr>
          <p:nvPr>
            <p:ph type="body" idx="3"/>
          </p:nvPr>
        </p:nvSpPr>
        <p:spPr>
          <a:xfrm>
            <a:off x="4634995" y="2687951"/>
            <a:ext cx="2921479" cy="428625"/>
          </a:xfrm>
          <a:prstGeom prst="rect">
            <a:avLst/>
          </a:prstGeom>
          <a:noFill/>
          <a:ln>
            <a:noFill/>
          </a:ln>
        </p:spPr>
        <p:txBody>
          <a:bodyPr spcFirstLastPara="1" wrap="square" lIns="91425" tIns="91425" rIns="91425" bIns="91425" anchor="ctr" anchorCtr="0"/>
          <a:lstStyle>
            <a:lvl1pPr marL="457200" marR="0" lvl="0" indent="-228600" algn="ctr" rtl="0">
              <a:lnSpc>
                <a:spcPct val="104999"/>
              </a:lnSpc>
              <a:spcBef>
                <a:spcPts val="0"/>
              </a:spcBef>
              <a:spcAft>
                <a:spcPts val="0"/>
              </a:spcAft>
              <a:buClr>
                <a:schemeClr val="lt1"/>
              </a:buClr>
              <a:buSzPts val="1400"/>
              <a:buFont typeface="Arial"/>
              <a:buNone/>
              <a:defRPr sz="2000" b="1" i="0" u="none" strike="noStrike" cap="none">
                <a:solidFill>
                  <a:schemeClr val="lt1"/>
                </a:solidFill>
                <a:latin typeface="Arial"/>
                <a:ea typeface="Arial"/>
                <a:cs typeface="Arial"/>
                <a:sym typeface="Arial"/>
              </a:defRPr>
            </a:lvl1pPr>
            <a:lvl2pPr marL="914400" marR="0" lvl="1" indent="-355600" algn="l" rtl="0">
              <a:lnSpc>
                <a:spcPct val="95000"/>
              </a:lnSpc>
              <a:spcBef>
                <a:spcPts val="0"/>
              </a:spcBef>
              <a:spcAft>
                <a:spcPts val="0"/>
              </a:spcAft>
              <a:buClr>
                <a:schemeClr val="lt2"/>
              </a:buClr>
              <a:buSzPts val="2000"/>
              <a:buFont typeface="Arial"/>
              <a:buChar char="•"/>
              <a:defRPr sz="2000" b="1" i="0" u="none" strike="noStrike" cap="none">
                <a:solidFill>
                  <a:schemeClr val="lt1"/>
                </a:solidFill>
                <a:latin typeface="Arial"/>
                <a:ea typeface="Arial"/>
                <a:cs typeface="Arial"/>
                <a:sym typeface="Arial"/>
              </a:defRPr>
            </a:lvl2pPr>
            <a:lvl3pPr marL="1371600" marR="0" lvl="2" indent="-355600" algn="l" rtl="0">
              <a:lnSpc>
                <a:spcPct val="95000"/>
              </a:lnSpc>
              <a:spcBef>
                <a:spcPts val="0"/>
              </a:spcBef>
              <a:spcAft>
                <a:spcPts val="0"/>
              </a:spcAft>
              <a:buClr>
                <a:schemeClr val="accent4"/>
              </a:buClr>
              <a:buSzPts val="2000"/>
              <a:buFont typeface="Arial"/>
              <a:buChar char="‒"/>
              <a:defRPr sz="2000" b="1" i="0" u="none" strike="noStrike" cap="none">
                <a:solidFill>
                  <a:schemeClr val="lt1"/>
                </a:solidFill>
                <a:latin typeface="Arial"/>
                <a:ea typeface="Arial"/>
                <a:cs typeface="Arial"/>
                <a:sym typeface="Arial"/>
              </a:defRPr>
            </a:lvl3pPr>
            <a:lvl4pPr marL="1828800" marR="0" lvl="3" indent="-228600" algn="l" rtl="0">
              <a:lnSpc>
                <a:spcPct val="75000"/>
              </a:lnSpc>
              <a:spcBef>
                <a:spcPts val="0"/>
              </a:spcBef>
              <a:spcAft>
                <a:spcPts val="0"/>
              </a:spcAft>
              <a:buClr>
                <a:schemeClr val="dk1"/>
              </a:buClr>
              <a:buSzPts val="1400"/>
              <a:buFont typeface="Arial"/>
              <a:buNone/>
              <a:defRPr sz="2000" b="1" i="0" u="none" strike="noStrike" cap="none">
                <a:solidFill>
                  <a:schemeClr val="lt1"/>
                </a:solidFill>
                <a:latin typeface="Arial"/>
                <a:ea typeface="Arial"/>
                <a:cs typeface="Arial"/>
                <a:sym typeface="Arial"/>
              </a:defRPr>
            </a:lvl4pPr>
            <a:lvl5pPr marL="2286000" marR="0" lvl="4" indent="-355600" algn="l" rtl="0">
              <a:spcBef>
                <a:spcPts val="850"/>
              </a:spcBef>
              <a:spcAft>
                <a:spcPts val="0"/>
              </a:spcAft>
              <a:buClr>
                <a:schemeClr val="lt1"/>
              </a:buClr>
              <a:buSzPts val="2000"/>
              <a:buFont typeface="Arial"/>
              <a:buChar char="»"/>
              <a:defRPr sz="2000" b="1"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9" name="Google Shape;169;p28"/>
          <p:cNvSpPr txBox="1">
            <a:spLocks noGrp="1"/>
          </p:cNvSpPr>
          <p:nvPr>
            <p:ph type="body" idx="4"/>
          </p:nvPr>
        </p:nvSpPr>
        <p:spPr>
          <a:xfrm>
            <a:off x="4652063" y="3226998"/>
            <a:ext cx="2994625" cy="1552036"/>
          </a:xfrm>
          <a:prstGeom prst="rect">
            <a:avLst/>
          </a:prstGeom>
          <a:noFill/>
          <a:ln>
            <a:noFill/>
          </a:ln>
        </p:spPr>
        <p:txBody>
          <a:bodyPr spcFirstLastPara="1" wrap="square" lIns="91425" tIns="91425" rIns="91425" bIns="91425" anchor="t" anchorCtr="0"/>
          <a:lstStyle>
            <a:lvl1pPr marL="457200" marR="0" lvl="0" indent="-228600" algn="l" rtl="0">
              <a:lnSpc>
                <a:spcPct val="116666"/>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1pPr>
            <a:lvl2pPr marL="914400" marR="0" lvl="1" indent="-228600" algn="l" rtl="0">
              <a:lnSpc>
                <a:spcPct val="116666"/>
              </a:lnSpc>
              <a:spcBef>
                <a:spcPts val="0"/>
              </a:spcBef>
              <a:spcAft>
                <a:spcPts val="0"/>
              </a:spcAft>
              <a:buClr>
                <a:schemeClr val="lt2"/>
              </a:buClr>
              <a:buSzPts val="1600"/>
              <a:buFont typeface="Arial"/>
              <a:buNone/>
              <a:defRPr sz="1200" b="0" i="0" u="none" strike="noStrike" cap="none">
                <a:solidFill>
                  <a:srgbClr val="000000"/>
                </a:solidFill>
                <a:latin typeface="Arial"/>
                <a:ea typeface="Arial"/>
                <a:cs typeface="Arial"/>
                <a:sym typeface="Arial"/>
              </a:defRPr>
            </a:lvl2pPr>
            <a:lvl3pPr marL="1371600" marR="0" lvl="2" indent="-304800" algn="l" rtl="0">
              <a:lnSpc>
                <a:spcPct val="116666"/>
              </a:lnSpc>
              <a:spcBef>
                <a:spcPts val="0"/>
              </a:spcBef>
              <a:spcAft>
                <a:spcPts val="0"/>
              </a:spcAft>
              <a:buClr>
                <a:schemeClr val="lt2"/>
              </a:buClr>
              <a:buSzPts val="1200"/>
              <a:buFont typeface="Arial"/>
              <a:buChar char="-"/>
              <a:defRPr sz="1200" b="0" i="0" u="none" strike="noStrike" cap="none">
                <a:solidFill>
                  <a:srgbClr val="000000"/>
                </a:solidFill>
                <a:latin typeface="Arial"/>
                <a:ea typeface="Arial"/>
                <a:cs typeface="Arial"/>
                <a:sym typeface="Arial"/>
              </a:defRPr>
            </a:lvl3pPr>
            <a:lvl4pPr marL="1828800" marR="0" lvl="3" indent="-228600" algn="l" rtl="0">
              <a:lnSpc>
                <a:spcPct val="130000"/>
              </a:lnSpc>
              <a:spcBef>
                <a:spcPts val="0"/>
              </a:spcBef>
              <a:spcAft>
                <a:spcPts val="0"/>
              </a:spcAft>
              <a:buClr>
                <a:schemeClr val="dk1"/>
              </a:buClr>
              <a:buSzPts val="1400"/>
              <a:buFont typeface="Arial"/>
              <a:buNone/>
              <a:defRPr sz="1000" b="0" i="0" u="none" strike="noStrike" cap="none">
                <a:solidFill>
                  <a:schemeClr val="lt2"/>
                </a:solidFill>
                <a:latin typeface="Arial"/>
                <a:ea typeface="Arial"/>
                <a:cs typeface="Arial"/>
                <a:sym typeface="Arial"/>
              </a:defRPr>
            </a:lvl4pPr>
            <a:lvl5pPr marL="2286000" marR="0" lvl="4" indent="-292100" algn="l" rtl="0">
              <a:lnSpc>
                <a:spcPct val="130000"/>
              </a:lnSpc>
              <a:spcBef>
                <a:spcPts val="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0" name="Google Shape;170;p28"/>
          <p:cNvSpPr/>
          <p:nvPr/>
        </p:nvSpPr>
        <p:spPr>
          <a:xfrm>
            <a:off x="8031027" y="2669156"/>
            <a:ext cx="3470400" cy="46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71" name="Google Shape;171;p28"/>
          <p:cNvSpPr/>
          <p:nvPr/>
        </p:nvSpPr>
        <p:spPr>
          <a:xfrm>
            <a:off x="8031027" y="3129775"/>
            <a:ext cx="3470400" cy="2140066"/>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72" name="Google Shape;172;p28"/>
          <p:cNvSpPr txBox="1">
            <a:spLocks noGrp="1"/>
          </p:cNvSpPr>
          <p:nvPr>
            <p:ph type="body" idx="5"/>
          </p:nvPr>
        </p:nvSpPr>
        <p:spPr>
          <a:xfrm>
            <a:off x="8278373" y="2687951"/>
            <a:ext cx="2921479" cy="428625"/>
          </a:xfrm>
          <a:prstGeom prst="rect">
            <a:avLst/>
          </a:prstGeom>
          <a:noFill/>
          <a:ln>
            <a:noFill/>
          </a:ln>
        </p:spPr>
        <p:txBody>
          <a:bodyPr spcFirstLastPara="1" wrap="square" lIns="91425" tIns="91425" rIns="91425" bIns="91425" anchor="ctr" anchorCtr="0"/>
          <a:lstStyle>
            <a:lvl1pPr marL="457200" marR="0" lvl="0" indent="-228600" algn="ctr" rtl="0">
              <a:lnSpc>
                <a:spcPct val="104999"/>
              </a:lnSpc>
              <a:spcBef>
                <a:spcPts val="0"/>
              </a:spcBef>
              <a:spcAft>
                <a:spcPts val="0"/>
              </a:spcAft>
              <a:buClr>
                <a:schemeClr val="lt1"/>
              </a:buClr>
              <a:buSzPts val="1400"/>
              <a:buFont typeface="Arial"/>
              <a:buNone/>
              <a:defRPr sz="2000" b="1" i="0" u="none" strike="noStrike" cap="none">
                <a:solidFill>
                  <a:schemeClr val="lt1"/>
                </a:solidFill>
                <a:latin typeface="Arial"/>
                <a:ea typeface="Arial"/>
                <a:cs typeface="Arial"/>
                <a:sym typeface="Arial"/>
              </a:defRPr>
            </a:lvl1pPr>
            <a:lvl2pPr marL="914400" marR="0" lvl="1" indent="-355600" algn="l" rtl="0">
              <a:lnSpc>
                <a:spcPct val="95000"/>
              </a:lnSpc>
              <a:spcBef>
                <a:spcPts val="0"/>
              </a:spcBef>
              <a:spcAft>
                <a:spcPts val="0"/>
              </a:spcAft>
              <a:buClr>
                <a:schemeClr val="lt2"/>
              </a:buClr>
              <a:buSzPts val="2000"/>
              <a:buFont typeface="Arial"/>
              <a:buChar char="•"/>
              <a:defRPr sz="2000" b="1" i="0" u="none" strike="noStrike" cap="none">
                <a:solidFill>
                  <a:schemeClr val="lt1"/>
                </a:solidFill>
                <a:latin typeface="Arial"/>
                <a:ea typeface="Arial"/>
                <a:cs typeface="Arial"/>
                <a:sym typeface="Arial"/>
              </a:defRPr>
            </a:lvl2pPr>
            <a:lvl3pPr marL="1371600" marR="0" lvl="2" indent="-355600" algn="l" rtl="0">
              <a:lnSpc>
                <a:spcPct val="95000"/>
              </a:lnSpc>
              <a:spcBef>
                <a:spcPts val="0"/>
              </a:spcBef>
              <a:spcAft>
                <a:spcPts val="0"/>
              </a:spcAft>
              <a:buClr>
                <a:schemeClr val="accent4"/>
              </a:buClr>
              <a:buSzPts val="2000"/>
              <a:buFont typeface="Arial"/>
              <a:buChar char="‒"/>
              <a:defRPr sz="2000" b="1" i="0" u="none" strike="noStrike" cap="none">
                <a:solidFill>
                  <a:schemeClr val="lt1"/>
                </a:solidFill>
                <a:latin typeface="Arial"/>
                <a:ea typeface="Arial"/>
                <a:cs typeface="Arial"/>
                <a:sym typeface="Arial"/>
              </a:defRPr>
            </a:lvl3pPr>
            <a:lvl4pPr marL="1828800" marR="0" lvl="3" indent="-228600" algn="l" rtl="0">
              <a:lnSpc>
                <a:spcPct val="75000"/>
              </a:lnSpc>
              <a:spcBef>
                <a:spcPts val="0"/>
              </a:spcBef>
              <a:spcAft>
                <a:spcPts val="0"/>
              </a:spcAft>
              <a:buClr>
                <a:schemeClr val="dk1"/>
              </a:buClr>
              <a:buSzPts val="1400"/>
              <a:buFont typeface="Arial"/>
              <a:buNone/>
              <a:defRPr sz="2000" b="1" i="0" u="none" strike="noStrike" cap="none">
                <a:solidFill>
                  <a:schemeClr val="lt1"/>
                </a:solidFill>
                <a:latin typeface="Arial"/>
                <a:ea typeface="Arial"/>
                <a:cs typeface="Arial"/>
                <a:sym typeface="Arial"/>
              </a:defRPr>
            </a:lvl4pPr>
            <a:lvl5pPr marL="2286000" marR="0" lvl="4" indent="-355600" algn="l" rtl="0">
              <a:spcBef>
                <a:spcPts val="850"/>
              </a:spcBef>
              <a:spcAft>
                <a:spcPts val="0"/>
              </a:spcAft>
              <a:buClr>
                <a:schemeClr val="lt1"/>
              </a:buClr>
              <a:buSzPts val="2000"/>
              <a:buFont typeface="Arial"/>
              <a:buChar char="»"/>
              <a:defRPr sz="2000" b="1"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3" name="Google Shape;173;p28"/>
          <p:cNvSpPr txBox="1">
            <a:spLocks noGrp="1"/>
          </p:cNvSpPr>
          <p:nvPr>
            <p:ph type="body" idx="6"/>
          </p:nvPr>
        </p:nvSpPr>
        <p:spPr>
          <a:xfrm>
            <a:off x="8295441" y="3226998"/>
            <a:ext cx="2994625" cy="1552036"/>
          </a:xfrm>
          <a:prstGeom prst="rect">
            <a:avLst/>
          </a:prstGeom>
          <a:noFill/>
          <a:ln>
            <a:noFill/>
          </a:ln>
        </p:spPr>
        <p:txBody>
          <a:bodyPr spcFirstLastPara="1" wrap="square" lIns="91425" tIns="91425" rIns="91425" bIns="91425" anchor="t" anchorCtr="0"/>
          <a:lstStyle>
            <a:lvl1pPr marL="457200" marR="0" lvl="0" indent="-228600" algn="l" rtl="0">
              <a:lnSpc>
                <a:spcPct val="116666"/>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1pPr>
            <a:lvl2pPr marL="914400" marR="0" lvl="1" indent="-228600" algn="l" rtl="0">
              <a:lnSpc>
                <a:spcPct val="116666"/>
              </a:lnSpc>
              <a:spcBef>
                <a:spcPts val="0"/>
              </a:spcBef>
              <a:spcAft>
                <a:spcPts val="0"/>
              </a:spcAft>
              <a:buClr>
                <a:schemeClr val="lt2"/>
              </a:buClr>
              <a:buSzPts val="1600"/>
              <a:buFont typeface="Arial"/>
              <a:buNone/>
              <a:defRPr sz="1200" b="0" i="0" u="none" strike="noStrike" cap="none">
                <a:solidFill>
                  <a:srgbClr val="000000"/>
                </a:solidFill>
                <a:latin typeface="Arial"/>
                <a:ea typeface="Arial"/>
                <a:cs typeface="Arial"/>
                <a:sym typeface="Arial"/>
              </a:defRPr>
            </a:lvl2pPr>
            <a:lvl3pPr marL="1371600" marR="0" lvl="2" indent="-304800" algn="l" rtl="0">
              <a:lnSpc>
                <a:spcPct val="116666"/>
              </a:lnSpc>
              <a:spcBef>
                <a:spcPts val="0"/>
              </a:spcBef>
              <a:spcAft>
                <a:spcPts val="0"/>
              </a:spcAft>
              <a:buClr>
                <a:schemeClr val="lt2"/>
              </a:buClr>
              <a:buSzPts val="1200"/>
              <a:buFont typeface="Arial"/>
              <a:buChar char="-"/>
              <a:defRPr sz="1200" b="0" i="0" u="none" strike="noStrike" cap="none">
                <a:solidFill>
                  <a:srgbClr val="000000"/>
                </a:solidFill>
                <a:latin typeface="Arial"/>
                <a:ea typeface="Arial"/>
                <a:cs typeface="Arial"/>
                <a:sym typeface="Arial"/>
              </a:defRPr>
            </a:lvl3pPr>
            <a:lvl4pPr marL="1828800" marR="0" lvl="3" indent="-228600" algn="l" rtl="0">
              <a:lnSpc>
                <a:spcPct val="130000"/>
              </a:lnSpc>
              <a:spcBef>
                <a:spcPts val="0"/>
              </a:spcBef>
              <a:spcAft>
                <a:spcPts val="0"/>
              </a:spcAft>
              <a:buClr>
                <a:schemeClr val="dk1"/>
              </a:buClr>
              <a:buSzPts val="1400"/>
              <a:buFont typeface="Arial"/>
              <a:buNone/>
              <a:defRPr sz="1000" b="0" i="0" u="none" strike="noStrike" cap="none">
                <a:solidFill>
                  <a:schemeClr val="lt2"/>
                </a:solidFill>
                <a:latin typeface="Arial"/>
                <a:ea typeface="Arial"/>
                <a:cs typeface="Arial"/>
                <a:sym typeface="Arial"/>
              </a:defRPr>
            </a:lvl4pPr>
            <a:lvl5pPr marL="2286000" marR="0" lvl="4" indent="-292100" algn="l" rtl="0">
              <a:lnSpc>
                <a:spcPct val="130000"/>
              </a:lnSpc>
              <a:spcBef>
                <a:spcPts val="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4" name="Google Shape;174;p28"/>
          <p:cNvSpPr txBox="1">
            <a:spLocks noGrp="1"/>
          </p:cNvSpPr>
          <p:nvPr>
            <p:ph type="body" idx="7"/>
          </p:nvPr>
        </p:nvSpPr>
        <p:spPr>
          <a:xfrm>
            <a:off x="736600" y="1685925"/>
            <a:ext cx="5994400" cy="647700"/>
          </a:xfrm>
          <a:prstGeom prst="rect">
            <a:avLst/>
          </a:prstGeom>
          <a:noFill/>
          <a:ln>
            <a:noFill/>
          </a:ln>
        </p:spPr>
        <p:txBody>
          <a:bodyPr spcFirstLastPara="1" wrap="square" lIns="91425" tIns="91425" rIns="91425" bIns="91425" anchor="t" anchorCtr="0"/>
          <a:lstStyle>
            <a:lvl1pPr marL="457200" marR="0" lvl="0" indent="-228600" algn="l" rtl="0">
              <a:lnSpc>
                <a:spcPct val="118750"/>
              </a:lnSpc>
              <a:spcBef>
                <a:spcPts val="0"/>
              </a:spcBef>
              <a:spcAft>
                <a:spcPts val="0"/>
              </a:spcAft>
              <a:buClr>
                <a:srgbClr val="000000"/>
              </a:buClr>
              <a:buSzPts val="1400"/>
              <a:buFont typeface="Arial"/>
              <a:buNone/>
              <a:defRPr sz="1600" b="0" i="0" u="none" strike="noStrike" cap="none">
                <a:solidFill>
                  <a:srgbClr val="000000"/>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5" name="Google Shape;175;p28"/>
          <p:cNvSpPr txBox="1">
            <a:spLocks noGrp="1"/>
          </p:cNvSpPr>
          <p:nvPr>
            <p:ph type="sldNum" idx="12"/>
          </p:nvPr>
        </p:nvSpPr>
        <p:spPr>
          <a:xfrm>
            <a:off x="11330354" y="6489578"/>
            <a:ext cx="577517" cy="125534"/>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a:solidFill>
                  <a:schemeClr val="dk2"/>
                </a:solidFill>
                <a:latin typeface="Arial"/>
                <a:ea typeface="Arial"/>
                <a:cs typeface="Arial"/>
                <a:sym typeface="Arial"/>
              </a:defRPr>
            </a:lvl1pPr>
            <a:lvl2pPr marL="0" marR="0" lvl="1" indent="0" algn="l" rtl="0">
              <a:spcBef>
                <a:spcPts val="0"/>
              </a:spcBef>
              <a:buNone/>
              <a:defRPr sz="800" b="1">
                <a:solidFill>
                  <a:schemeClr val="dk2"/>
                </a:solidFill>
                <a:latin typeface="Arial"/>
                <a:ea typeface="Arial"/>
                <a:cs typeface="Arial"/>
                <a:sym typeface="Arial"/>
              </a:defRPr>
            </a:lvl2pPr>
            <a:lvl3pPr marL="0" marR="0" lvl="2" indent="0" algn="l" rtl="0">
              <a:spcBef>
                <a:spcPts val="0"/>
              </a:spcBef>
              <a:buNone/>
              <a:defRPr sz="800" b="1">
                <a:solidFill>
                  <a:schemeClr val="dk2"/>
                </a:solidFill>
                <a:latin typeface="Arial"/>
                <a:ea typeface="Arial"/>
                <a:cs typeface="Arial"/>
                <a:sym typeface="Arial"/>
              </a:defRPr>
            </a:lvl3pPr>
            <a:lvl4pPr marL="0" marR="0" lvl="3" indent="0" algn="l" rtl="0">
              <a:spcBef>
                <a:spcPts val="0"/>
              </a:spcBef>
              <a:buNone/>
              <a:defRPr sz="800" b="1">
                <a:solidFill>
                  <a:schemeClr val="dk2"/>
                </a:solidFill>
                <a:latin typeface="Arial"/>
                <a:ea typeface="Arial"/>
                <a:cs typeface="Arial"/>
                <a:sym typeface="Arial"/>
              </a:defRPr>
            </a:lvl4pPr>
            <a:lvl5pPr marL="0" marR="0" lvl="4" indent="0" algn="l" rtl="0">
              <a:spcBef>
                <a:spcPts val="0"/>
              </a:spcBef>
              <a:buNone/>
              <a:defRPr sz="800" b="1">
                <a:solidFill>
                  <a:schemeClr val="dk2"/>
                </a:solidFill>
                <a:latin typeface="Arial"/>
                <a:ea typeface="Arial"/>
                <a:cs typeface="Arial"/>
                <a:sym typeface="Arial"/>
              </a:defRPr>
            </a:lvl5pPr>
            <a:lvl6pPr marL="0" marR="0" lvl="5" indent="0" algn="l" rtl="0">
              <a:spcBef>
                <a:spcPts val="0"/>
              </a:spcBef>
              <a:buNone/>
              <a:defRPr sz="800" b="1">
                <a:solidFill>
                  <a:schemeClr val="dk2"/>
                </a:solidFill>
                <a:latin typeface="Arial"/>
                <a:ea typeface="Arial"/>
                <a:cs typeface="Arial"/>
                <a:sym typeface="Arial"/>
              </a:defRPr>
            </a:lvl6pPr>
            <a:lvl7pPr marL="0" marR="0" lvl="6" indent="0" algn="l" rtl="0">
              <a:spcBef>
                <a:spcPts val="0"/>
              </a:spcBef>
              <a:buNone/>
              <a:defRPr sz="800" b="1">
                <a:solidFill>
                  <a:schemeClr val="dk2"/>
                </a:solidFill>
                <a:latin typeface="Arial"/>
                <a:ea typeface="Arial"/>
                <a:cs typeface="Arial"/>
                <a:sym typeface="Arial"/>
              </a:defRPr>
            </a:lvl7pPr>
            <a:lvl8pPr marL="0" marR="0" lvl="7" indent="0" algn="l" rtl="0">
              <a:spcBef>
                <a:spcPts val="0"/>
              </a:spcBef>
              <a:buNone/>
              <a:defRPr sz="800" b="1">
                <a:solidFill>
                  <a:schemeClr val="dk2"/>
                </a:solidFill>
                <a:latin typeface="Arial"/>
                <a:ea typeface="Arial"/>
                <a:cs typeface="Arial"/>
                <a:sym typeface="Arial"/>
              </a:defRPr>
            </a:lvl8pPr>
            <a:lvl9pPr marL="0" marR="0" lvl="8" indent="0" algn="l" rtl="0">
              <a:spcBef>
                <a:spcPts val="0"/>
              </a:spcBef>
              <a:buNone/>
              <a:defRPr sz="800" b="1">
                <a:solidFill>
                  <a:schemeClr val="dk2"/>
                </a:solidFill>
                <a:latin typeface="Arial"/>
                <a:ea typeface="Arial"/>
                <a:cs typeface="Arial"/>
                <a:sym typeface="Arial"/>
              </a:defRPr>
            </a:lvl9pPr>
          </a:lstStyle>
          <a:p>
            <a:pPr>
              <a:spcAft>
                <a:spcPts val="0"/>
              </a:spcAft>
            </a:pPr>
            <a:fld id="{00000000-1234-1234-1234-123412341234}" type="slidenum">
              <a:rPr lang="en-GB" smtClean="0"/>
              <a:pPr>
                <a:spcAft>
                  <a:spcPts val="0"/>
                </a:spcAft>
              </a:pPr>
              <a:t>‹#›</a:t>
            </a:fld>
            <a:endParaRPr lang="en-GB"/>
          </a:p>
        </p:txBody>
      </p:sp>
    </p:spTree>
    <p:extLst>
      <p:ext uri="{BB962C8B-B14F-4D97-AF65-F5344CB8AC3E}">
        <p14:creationId xmlns:p14="http://schemas.microsoft.com/office/powerpoint/2010/main" val="401658898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Sample Boxed Text with Image x3">
  <p:cSld name="Sample Boxed Text with Image x3">
    <p:spTree>
      <p:nvGrpSpPr>
        <p:cNvPr id="1" name="Shape 176"/>
        <p:cNvGrpSpPr/>
        <p:nvPr/>
      </p:nvGrpSpPr>
      <p:grpSpPr>
        <a:xfrm>
          <a:off x="0" y="0"/>
          <a:ext cx="0" cy="0"/>
          <a:chOff x="0" y="0"/>
          <a:chExt cx="0" cy="0"/>
        </a:xfrm>
      </p:grpSpPr>
      <p:sp>
        <p:nvSpPr>
          <p:cNvPr id="177" name="Google Shape;177;p29"/>
          <p:cNvSpPr/>
          <p:nvPr/>
        </p:nvSpPr>
        <p:spPr>
          <a:xfrm>
            <a:off x="4376412" y="2377300"/>
            <a:ext cx="3446400" cy="171845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78" name="Google Shape;178;p29"/>
          <p:cNvSpPr/>
          <p:nvPr/>
        </p:nvSpPr>
        <p:spPr>
          <a:xfrm>
            <a:off x="8034012" y="2377300"/>
            <a:ext cx="3446400" cy="171845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79" name="Google Shape;179;p29"/>
          <p:cNvSpPr/>
          <p:nvPr/>
        </p:nvSpPr>
        <p:spPr>
          <a:xfrm>
            <a:off x="718812" y="2377300"/>
            <a:ext cx="3446400" cy="171845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0" name="Google Shape;180;p29"/>
          <p:cNvSpPr txBox="1">
            <a:spLocks noGrp="1"/>
          </p:cNvSpPr>
          <p:nvPr>
            <p:ph type="title"/>
          </p:nvPr>
        </p:nvSpPr>
        <p:spPr>
          <a:xfrm>
            <a:off x="720000" y="417601"/>
            <a:ext cx="8479368" cy="944475"/>
          </a:xfrm>
          <a:prstGeom prst="rect">
            <a:avLst/>
          </a:prstGeom>
          <a:noFill/>
          <a:ln>
            <a:noFill/>
          </a:ln>
        </p:spPr>
        <p:txBody>
          <a:bodyPr spcFirstLastPara="1" wrap="square" lIns="91425" tIns="91425" rIns="91425" bIns="91425" anchor="t" anchorCtr="0"/>
          <a:lstStyle>
            <a:lvl1pPr marL="0" marR="0" lvl="0" indent="0" algn="l" rtl="0">
              <a:lnSpc>
                <a:spcPct val="117647"/>
              </a:lnSpc>
              <a:spcBef>
                <a:spcPts val="0"/>
              </a:spcBef>
              <a:spcAft>
                <a:spcPts val="0"/>
              </a:spcAft>
              <a:buClr>
                <a:schemeClr val="dk1"/>
              </a:buClr>
              <a:buSzPts val="1400"/>
              <a:buFont typeface="Times New Roman"/>
              <a:buNone/>
              <a:defRPr sz="3400" b="1" i="0" u="none" strike="noStrike" cap="none">
                <a:solidFill>
                  <a:schemeClr val="dk1"/>
                </a:solidFill>
                <a:latin typeface="Times New Roman"/>
                <a:ea typeface="Times New Roman"/>
                <a:cs typeface="Times New Roman"/>
                <a:sym typeface="Times New Roma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81" name="Google Shape;181;p29"/>
          <p:cNvSpPr txBox="1">
            <a:spLocks noGrp="1"/>
          </p:cNvSpPr>
          <p:nvPr>
            <p:ph type="body" idx="1"/>
          </p:nvPr>
        </p:nvSpPr>
        <p:spPr>
          <a:xfrm>
            <a:off x="901700" y="3503224"/>
            <a:ext cx="3149600" cy="440127"/>
          </a:xfrm>
          <a:prstGeom prst="rect">
            <a:avLst/>
          </a:prstGeom>
          <a:noFill/>
          <a:ln>
            <a:noFill/>
          </a:ln>
        </p:spPr>
        <p:txBody>
          <a:bodyPr spcFirstLastPara="1" wrap="square" lIns="91425" tIns="91425" rIns="91425" bIns="91425" anchor="b" anchorCtr="0"/>
          <a:lstStyle>
            <a:lvl1pPr marL="457200" marR="0" lvl="0" indent="-228600" algn="ctr" rtl="0">
              <a:lnSpc>
                <a:spcPct val="87500"/>
              </a:lnSpc>
              <a:spcBef>
                <a:spcPts val="0"/>
              </a:spcBef>
              <a:spcAft>
                <a:spcPts val="0"/>
              </a:spcAft>
              <a:buClr>
                <a:srgbClr val="000000"/>
              </a:buClr>
              <a:buSzPts val="1400"/>
              <a:buFont typeface="Arial"/>
              <a:buNone/>
              <a:defRPr sz="1600" b="0" i="0" u="none" strike="noStrike" cap="none">
                <a:solidFill>
                  <a:srgbClr val="000000"/>
                </a:solidFill>
                <a:latin typeface="Arial"/>
                <a:ea typeface="Arial"/>
                <a:cs typeface="Arial"/>
                <a:sym typeface="Arial"/>
              </a:defRPr>
            </a:lvl1pPr>
            <a:lvl2pPr marL="914400" marR="0" lvl="1" indent="-228600" algn="l" rtl="0">
              <a:lnSpc>
                <a:spcPct val="116666"/>
              </a:lnSpc>
              <a:spcBef>
                <a:spcPts val="0"/>
              </a:spcBef>
              <a:spcAft>
                <a:spcPts val="0"/>
              </a:spcAft>
              <a:buClr>
                <a:schemeClr val="lt2"/>
              </a:buClr>
              <a:buSzPts val="1600"/>
              <a:buFont typeface="Arial"/>
              <a:buNone/>
              <a:defRPr sz="1200" b="0" i="0" u="none" strike="noStrike" cap="none">
                <a:solidFill>
                  <a:srgbClr val="000000"/>
                </a:solidFill>
                <a:latin typeface="Arial"/>
                <a:ea typeface="Arial"/>
                <a:cs typeface="Arial"/>
                <a:sym typeface="Arial"/>
              </a:defRPr>
            </a:lvl2pPr>
            <a:lvl3pPr marL="1371600" marR="0" lvl="2" indent="-304800" algn="l" rtl="0">
              <a:lnSpc>
                <a:spcPct val="116666"/>
              </a:lnSpc>
              <a:spcBef>
                <a:spcPts val="0"/>
              </a:spcBef>
              <a:spcAft>
                <a:spcPts val="0"/>
              </a:spcAft>
              <a:buClr>
                <a:schemeClr val="lt2"/>
              </a:buClr>
              <a:buSzPts val="1200"/>
              <a:buFont typeface="Arial"/>
              <a:buChar char="-"/>
              <a:defRPr sz="1200" b="0" i="0" u="none" strike="noStrike" cap="none">
                <a:solidFill>
                  <a:srgbClr val="000000"/>
                </a:solidFill>
                <a:latin typeface="Arial"/>
                <a:ea typeface="Arial"/>
                <a:cs typeface="Arial"/>
                <a:sym typeface="Arial"/>
              </a:defRPr>
            </a:lvl3pPr>
            <a:lvl4pPr marL="1828800" marR="0" lvl="3" indent="-228600" algn="l" rtl="0">
              <a:lnSpc>
                <a:spcPct val="130000"/>
              </a:lnSpc>
              <a:spcBef>
                <a:spcPts val="0"/>
              </a:spcBef>
              <a:spcAft>
                <a:spcPts val="0"/>
              </a:spcAft>
              <a:buClr>
                <a:schemeClr val="dk1"/>
              </a:buClr>
              <a:buSzPts val="1400"/>
              <a:buFont typeface="Arial"/>
              <a:buNone/>
              <a:defRPr sz="1000" b="0" i="0" u="none" strike="noStrike" cap="none">
                <a:solidFill>
                  <a:schemeClr val="lt2"/>
                </a:solidFill>
                <a:latin typeface="Arial"/>
                <a:ea typeface="Arial"/>
                <a:cs typeface="Arial"/>
                <a:sym typeface="Arial"/>
              </a:defRPr>
            </a:lvl4pPr>
            <a:lvl5pPr marL="2286000" marR="0" lvl="4" indent="-292100" algn="l" rtl="0">
              <a:lnSpc>
                <a:spcPct val="130000"/>
              </a:lnSpc>
              <a:spcBef>
                <a:spcPts val="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82" name="Google Shape;182;p29"/>
          <p:cNvSpPr txBox="1">
            <a:spLocks noGrp="1"/>
          </p:cNvSpPr>
          <p:nvPr>
            <p:ph type="body" idx="2"/>
          </p:nvPr>
        </p:nvSpPr>
        <p:spPr>
          <a:xfrm>
            <a:off x="736600" y="1685925"/>
            <a:ext cx="5994400" cy="647700"/>
          </a:xfrm>
          <a:prstGeom prst="rect">
            <a:avLst/>
          </a:prstGeom>
          <a:noFill/>
          <a:ln>
            <a:noFill/>
          </a:ln>
        </p:spPr>
        <p:txBody>
          <a:bodyPr spcFirstLastPara="1" wrap="square" lIns="91425" tIns="91425" rIns="91425" bIns="91425" anchor="t" anchorCtr="0"/>
          <a:lstStyle>
            <a:lvl1pPr marL="457200" marR="0" lvl="0" indent="-228600" algn="l" rtl="0">
              <a:lnSpc>
                <a:spcPct val="118750"/>
              </a:lnSpc>
              <a:spcBef>
                <a:spcPts val="0"/>
              </a:spcBef>
              <a:spcAft>
                <a:spcPts val="0"/>
              </a:spcAft>
              <a:buClr>
                <a:srgbClr val="000000"/>
              </a:buClr>
              <a:buSzPts val="1400"/>
              <a:buFont typeface="Arial"/>
              <a:buNone/>
              <a:defRPr sz="1600" b="0" i="0" u="none" strike="noStrike" cap="none">
                <a:solidFill>
                  <a:srgbClr val="000000"/>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83" name="Google Shape;183;p29"/>
          <p:cNvSpPr>
            <a:spLocks noGrp="1"/>
          </p:cNvSpPr>
          <p:nvPr>
            <p:ph type="pic" idx="3"/>
          </p:nvPr>
        </p:nvSpPr>
        <p:spPr>
          <a:xfrm>
            <a:off x="718812" y="4067175"/>
            <a:ext cx="3446400" cy="17526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190000"/>
              </a:lnSpc>
              <a:spcBef>
                <a:spcPts val="0"/>
              </a:spcBef>
              <a:spcAft>
                <a:spcPts val="0"/>
              </a:spcAft>
              <a:buClr>
                <a:schemeClr val="lt2"/>
              </a:buClr>
              <a:buSzPts val="1400"/>
              <a:buFont typeface="Arial"/>
              <a:buNone/>
              <a:defRPr sz="1000" b="0" i="0" u="none" strike="noStrike" cap="none">
                <a:solidFill>
                  <a:schemeClr val="lt2"/>
                </a:solidFill>
                <a:latin typeface="Arial"/>
                <a:ea typeface="Arial"/>
                <a:cs typeface="Arial"/>
                <a:sym typeface="Arial"/>
              </a:defRPr>
            </a:lvl1pPr>
            <a:lvl2pPr marL="180975" marR="0" lvl="1" indent="-180975"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352425" marR="0" lvl="2" indent="-174625"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184" name="Google Shape;184;p29"/>
          <p:cNvPicPr preferRelativeResize="0"/>
          <p:nvPr/>
        </p:nvPicPr>
        <p:blipFill rotWithShape="1">
          <a:blip r:embed="rId2">
            <a:alphaModFix/>
          </a:blip>
          <a:srcRect/>
          <a:stretch/>
        </p:blipFill>
        <p:spPr>
          <a:xfrm>
            <a:off x="2007616" y="2660142"/>
            <a:ext cx="735585" cy="1082727"/>
          </a:xfrm>
          <a:prstGeom prst="rect">
            <a:avLst/>
          </a:prstGeom>
          <a:noFill/>
          <a:ln>
            <a:noFill/>
          </a:ln>
        </p:spPr>
      </p:pic>
      <p:pic>
        <p:nvPicPr>
          <p:cNvPr id="185" name="Google Shape;185;p29"/>
          <p:cNvPicPr preferRelativeResize="0"/>
          <p:nvPr/>
        </p:nvPicPr>
        <p:blipFill rotWithShape="1">
          <a:blip r:embed="rId3">
            <a:alphaModFix/>
          </a:blip>
          <a:srcRect/>
          <a:stretch/>
        </p:blipFill>
        <p:spPr>
          <a:xfrm>
            <a:off x="5623915" y="2657743"/>
            <a:ext cx="737171" cy="1085059"/>
          </a:xfrm>
          <a:prstGeom prst="rect">
            <a:avLst/>
          </a:prstGeom>
          <a:noFill/>
          <a:ln>
            <a:noFill/>
          </a:ln>
        </p:spPr>
      </p:pic>
      <p:pic>
        <p:nvPicPr>
          <p:cNvPr id="186" name="Google Shape;186;p29"/>
          <p:cNvPicPr preferRelativeResize="0"/>
          <p:nvPr/>
        </p:nvPicPr>
        <p:blipFill rotWithShape="1">
          <a:blip r:embed="rId4">
            <a:alphaModFix/>
          </a:blip>
          <a:srcRect/>
          <a:stretch/>
        </p:blipFill>
        <p:spPr>
          <a:xfrm>
            <a:off x="9291015" y="2645818"/>
            <a:ext cx="737171" cy="1085059"/>
          </a:xfrm>
          <a:prstGeom prst="rect">
            <a:avLst/>
          </a:prstGeom>
          <a:noFill/>
          <a:ln>
            <a:noFill/>
          </a:ln>
        </p:spPr>
      </p:pic>
      <p:sp>
        <p:nvSpPr>
          <p:cNvPr id="187" name="Google Shape;187;p29"/>
          <p:cNvSpPr txBox="1">
            <a:spLocks noGrp="1"/>
          </p:cNvSpPr>
          <p:nvPr>
            <p:ph type="body" idx="4"/>
          </p:nvPr>
        </p:nvSpPr>
        <p:spPr>
          <a:xfrm>
            <a:off x="4559300" y="3503224"/>
            <a:ext cx="3149600" cy="440127"/>
          </a:xfrm>
          <a:prstGeom prst="rect">
            <a:avLst/>
          </a:prstGeom>
          <a:noFill/>
          <a:ln>
            <a:noFill/>
          </a:ln>
        </p:spPr>
        <p:txBody>
          <a:bodyPr spcFirstLastPara="1" wrap="square" lIns="91425" tIns="91425" rIns="91425" bIns="91425" anchor="b" anchorCtr="0"/>
          <a:lstStyle>
            <a:lvl1pPr marL="457200" marR="0" lvl="0" indent="-228600" algn="ctr" rtl="0">
              <a:lnSpc>
                <a:spcPct val="87500"/>
              </a:lnSpc>
              <a:spcBef>
                <a:spcPts val="0"/>
              </a:spcBef>
              <a:spcAft>
                <a:spcPts val="0"/>
              </a:spcAft>
              <a:buClr>
                <a:srgbClr val="000000"/>
              </a:buClr>
              <a:buSzPts val="1400"/>
              <a:buFont typeface="Arial"/>
              <a:buNone/>
              <a:defRPr sz="1600" b="0" i="0" u="none" strike="noStrike" cap="none">
                <a:solidFill>
                  <a:srgbClr val="000000"/>
                </a:solidFill>
                <a:latin typeface="Arial"/>
                <a:ea typeface="Arial"/>
                <a:cs typeface="Arial"/>
                <a:sym typeface="Arial"/>
              </a:defRPr>
            </a:lvl1pPr>
            <a:lvl2pPr marL="914400" marR="0" lvl="1" indent="-228600" algn="l" rtl="0">
              <a:lnSpc>
                <a:spcPct val="116666"/>
              </a:lnSpc>
              <a:spcBef>
                <a:spcPts val="0"/>
              </a:spcBef>
              <a:spcAft>
                <a:spcPts val="0"/>
              </a:spcAft>
              <a:buClr>
                <a:schemeClr val="lt2"/>
              </a:buClr>
              <a:buSzPts val="1600"/>
              <a:buFont typeface="Arial"/>
              <a:buNone/>
              <a:defRPr sz="1200" b="0" i="0" u="none" strike="noStrike" cap="none">
                <a:solidFill>
                  <a:srgbClr val="000000"/>
                </a:solidFill>
                <a:latin typeface="Arial"/>
                <a:ea typeface="Arial"/>
                <a:cs typeface="Arial"/>
                <a:sym typeface="Arial"/>
              </a:defRPr>
            </a:lvl2pPr>
            <a:lvl3pPr marL="1371600" marR="0" lvl="2" indent="-304800" algn="l" rtl="0">
              <a:lnSpc>
                <a:spcPct val="116666"/>
              </a:lnSpc>
              <a:spcBef>
                <a:spcPts val="0"/>
              </a:spcBef>
              <a:spcAft>
                <a:spcPts val="0"/>
              </a:spcAft>
              <a:buClr>
                <a:schemeClr val="lt2"/>
              </a:buClr>
              <a:buSzPts val="1200"/>
              <a:buFont typeface="Arial"/>
              <a:buChar char="-"/>
              <a:defRPr sz="1200" b="0" i="0" u="none" strike="noStrike" cap="none">
                <a:solidFill>
                  <a:srgbClr val="000000"/>
                </a:solidFill>
                <a:latin typeface="Arial"/>
                <a:ea typeface="Arial"/>
                <a:cs typeface="Arial"/>
                <a:sym typeface="Arial"/>
              </a:defRPr>
            </a:lvl3pPr>
            <a:lvl4pPr marL="1828800" marR="0" lvl="3" indent="-228600" algn="l" rtl="0">
              <a:lnSpc>
                <a:spcPct val="130000"/>
              </a:lnSpc>
              <a:spcBef>
                <a:spcPts val="0"/>
              </a:spcBef>
              <a:spcAft>
                <a:spcPts val="0"/>
              </a:spcAft>
              <a:buClr>
                <a:schemeClr val="dk1"/>
              </a:buClr>
              <a:buSzPts val="1400"/>
              <a:buFont typeface="Arial"/>
              <a:buNone/>
              <a:defRPr sz="1000" b="0" i="0" u="none" strike="noStrike" cap="none">
                <a:solidFill>
                  <a:schemeClr val="lt2"/>
                </a:solidFill>
                <a:latin typeface="Arial"/>
                <a:ea typeface="Arial"/>
                <a:cs typeface="Arial"/>
                <a:sym typeface="Arial"/>
              </a:defRPr>
            </a:lvl4pPr>
            <a:lvl5pPr marL="2286000" marR="0" lvl="4" indent="-292100" algn="l" rtl="0">
              <a:lnSpc>
                <a:spcPct val="130000"/>
              </a:lnSpc>
              <a:spcBef>
                <a:spcPts val="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88" name="Google Shape;188;p29"/>
          <p:cNvSpPr>
            <a:spLocks noGrp="1"/>
          </p:cNvSpPr>
          <p:nvPr>
            <p:ph type="pic" idx="5"/>
          </p:nvPr>
        </p:nvSpPr>
        <p:spPr>
          <a:xfrm>
            <a:off x="4376412" y="4067175"/>
            <a:ext cx="3446400" cy="17526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190000"/>
              </a:lnSpc>
              <a:spcBef>
                <a:spcPts val="0"/>
              </a:spcBef>
              <a:spcAft>
                <a:spcPts val="0"/>
              </a:spcAft>
              <a:buClr>
                <a:schemeClr val="lt2"/>
              </a:buClr>
              <a:buSzPts val="1400"/>
              <a:buFont typeface="Arial"/>
              <a:buNone/>
              <a:defRPr sz="1000" b="0" i="0" u="none" strike="noStrike" cap="none">
                <a:solidFill>
                  <a:schemeClr val="lt2"/>
                </a:solidFill>
                <a:latin typeface="Arial"/>
                <a:ea typeface="Arial"/>
                <a:cs typeface="Arial"/>
                <a:sym typeface="Arial"/>
              </a:defRPr>
            </a:lvl1pPr>
            <a:lvl2pPr marL="180975" marR="0" lvl="1" indent="-180975"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352425" marR="0" lvl="2" indent="-174625"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89" name="Google Shape;189;p29"/>
          <p:cNvSpPr txBox="1">
            <a:spLocks noGrp="1"/>
          </p:cNvSpPr>
          <p:nvPr>
            <p:ph type="body" idx="6"/>
          </p:nvPr>
        </p:nvSpPr>
        <p:spPr>
          <a:xfrm>
            <a:off x="8216900" y="3503224"/>
            <a:ext cx="3149600" cy="440127"/>
          </a:xfrm>
          <a:prstGeom prst="rect">
            <a:avLst/>
          </a:prstGeom>
          <a:noFill/>
          <a:ln>
            <a:noFill/>
          </a:ln>
        </p:spPr>
        <p:txBody>
          <a:bodyPr spcFirstLastPara="1" wrap="square" lIns="91425" tIns="91425" rIns="91425" bIns="91425" anchor="b" anchorCtr="0"/>
          <a:lstStyle>
            <a:lvl1pPr marL="457200" marR="0" lvl="0" indent="-228600" algn="ctr" rtl="0">
              <a:lnSpc>
                <a:spcPct val="87500"/>
              </a:lnSpc>
              <a:spcBef>
                <a:spcPts val="0"/>
              </a:spcBef>
              <a:spcAft>
                <a:spcPts val="0"/>
              </a:spcAft>
              <a:buClr>
                <a:srgbClr val="000000"/>
              </a:buClr>
              <a:buSzPts val="1400"/>
              <a:buFont typeface="Arial"/>
              <a:buNone/>
              <a:defRPr sz="1600" b="0" i="0" u="none" strike="noStrike" cap="none">
                <a:solidFill>
                  <a:srgbClr val="000000"/>
                </a:solidFill>
                <a:latin typeface="Arial"/>
                <a:ea typeface="Arial"/>
                <a:cs typeface="Arial"/>
                <a:sym typeface="Arial"/>
              </a:defRPr>
            </a:lvl1pPr>
            <a:lvl2pPr marL="914400" marR="0" lvl="1" indent="-228600" algn="l" rtl="0">
              <a:lnSpc>
                <a:spcPct val="116666"/>
              </a:lnSpc>
              <a:spcBef>
                <a:spcPts val="0"/>
              </a:spcBef>
              <a:spcAft>
                <a:spcPts val="0"/>
              </a:spcAft>
              <a:buClr>
                <a:schemeClr val="lt2"/>
              </a:buClr>
              <a:buSzPts val="1600"/>
              <a:buFont typeface="Arial"/>
              <a:buNone/>
              <a:defRPr sz="1200" b="0" i="0" u="none" strike="noStrike" cap="none">
                <a:solidFill>
                  <a:srgbClr val="000000"/>
                </a:solidFill>
                <a:latin typeface="Arial"/>
                <a:ea typeface="Arial"/>
                <a:cs typeface="Arial"/>
                <a:sym typeface="Arial"/>
              </a:defRPr>
            </a:lvl2pPr>
            <a:lvl3pPr marL="1371600" marR="0" lvl="2" indent="-304800" algn="l" rtl="0">
              <a:lnSpc>
                <a:spcPct val="116666"/>
              </a:lnSpc>
              <a:spcBef>
                <a:spcPts val="0"/>
              </a:spcBef>
              <a:spcAft>
                <a:spcPts val="0"/>
              </a:spcAft>
              <a:buClr>
                <a:schemeClr val="lt2"/>
              </a:buClr>
              <a:buSzPts val="1200"/>
              <a:buFont typeface="Arial"/>
              <a:buChar char="-"/>
              <a:defRPr sz="1200" b="0" i="0" u="none" strike="noStrike" cap="none">
                <a:solidFill>
                  <a:srgbClr val="000000"/>
                </a:solidFill>
                <a:latin typeface="Arial"/>
                <a:ea typeface="Arial"/>
                <a:cs typeface="Arial"/>
                <a:sym typeface="Arial"/>
              </a:defRPr>
            </a:lvl3pPr>
            <a:lvl4pPr marL="1828800" marR="0" lvl="3" indent="-228600" algn="l" rtl="0">
              <a:lnSpc>
                <a:spcPct val="130000"/>
              </a:lnSpc>
              <a:spcBef>
                <a:spcPts val="0"/>
              </a:spcBef>
              <a:spcAft>
                <a:spcPts val="0"/>
              </a:spcAft>
              <a:buClr>
                <a:schemeClr val="dk1"/>
              </a:buClr>
              <a:buSzPts val="1400"/>
              <a:buFont typeface="Arial"/>
              <a:buNone/>
              <a:defRPr sz="1000" b="0" i="0" u="none" strike="noStrike" cap="none">
                <a:solidFill>
                  <a:schemeClr val="lt2"/>
                </a:solidFill>
                <a:latin typeface="Arial"/>
                <a:ea typeface="Arial"/>
                <a:cs typeface="Arial"/>
                <a:sym typeface="Arial"/>
              </a:defRPr>
            </a:lvl4pPr>
            <a:lvl5pPr marL="2286000" marR="0" lvl="4" indent="-292100" algn="l" rtl="0">
              <a:lnSpc>
                <a:spcPct val="130000"/>
              </a:lnSpc>
              <a:spcBef>
                <a:spcPts val="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90" name="Google Shape;190;p29"/>
          <p:cNvSpPr>
            <a:spLocks noGrp="1"/>
          </p:cNvSpPr>
          <p:nvPr>
            <p:ph type="pic" idx="7"/>
          </p:nvPr>
        </p:nvSpPr>
        <p:spPr>
          <a:xfrm>
            <a:off x="8034012" y="4067175"/>
            <a:ext cx="3446400" cy="17526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190000"/>
              </a:lnSpc>
              <a:spcBef>
                <a:spcPts val="0"/>
              </a:spcBef>
              <a:spcAft>
                <a:spcPts val="0"/>
              </a:spcAft>
              <a:buClr>
                <a:schemeClr val="lt2"/>
              </a:buClr>
              <a:buSzPts val="1400"/>
              <a:buFont typeface="Arial"/>
              <a:buNone/>
              <a:defRPr sz="1000" b="0" i="0" u="none" strike="noStrike" cap="none">
                <a:solidFill>
                  <a:schemeClr val="lt2"/>
                </a:solidFill>
                <a:latin typeface="Arial"/>
                <a:ea typeface="Arial"/>
                <a:cs typeface="Arial"/>
                <a:sym typeface="Arial"/>
              </a:defRPr>
            </a:lvl1pPr>
            <a:lvl2pPr marL="180975" marR="0" lvl="1" indent="-180975"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352425" marR="0" lvl="2" indent="-174625"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91" name="Google Shape;191;p29"/>
          <p:cNvSpPr txBox="1">
            <a:spLocks noGrp="1"/>
          </p:cNvSpPr>
          <p:nvPr>
            <p:ph type="sldNum" idx="12"/>
          </p:nvPr>
        </p:nvSpPr>
        <p:spPr>
          <a:xfrm>
            <a:off x="11330354" y="6489578"/>
            <a:ext cx="577517" cy="125534"/>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a:solidFill>
                  <a:schemeClr val="dk2"/>
                </a:solidFill>
                <a:latin typeface="Arial"/>
                <a:ea typeface="Arial"/>
                <a:cs typeface="Arial"/>
                <a:sym typeface="Arial"/>
              </a:defRPr>
            </a:lvl1pPr>
            <a:lvl2pPr marL="0" marR="0" lvl="1" indent="0" algn="l" rtl="0">
              <a:spcBef>
                <a:spcPts val="0"/>
              </a:spcBef>
              <a:buNone/>
              <a:defRPr sz="800" b="1">
                <a:solidFill>
                  <a:schemeClr val="dk2"/>
                </a:solidFill>
                <a:latin typeface="Arial"/>
                <a:ea typeface="Arial"/>
                <a:cs typeface="Arial"/>
                <a:sym typeface="Arial"/>
              </a:defRPr>
            </a:lvl2pPr>
            <a:lvl3pPr marL="0" marR="0" lvl="2" indent="0" algn="l" rtl="0">
              <a:spcBef>
                <a:spcPts val="0"/>
              </a:spcBef>
              <a:buNone/>
              <a:defRPr sz="800" b="1">
                <a:solidFill>
                  <a:schemeClr val="dk2"/>
                </a:solidFill>
                <a:latin typeface="Arial"/>
                <a:ea typeface="Arial"/>
                <a:cs typeface="Arial"/>
                <a:sym typeface="Arial"/>
              </a:defRPr>
            </a:lvl3pPr>
            <a:lvl4pPr marL="0" marR="0" lvl="3" indent="0" algn="l" rtl="0">
              <a:spcBef>
                <a:spcPts val="0"/>
              </a:spcBef>
              <a:buNone/>
              <a:defRPr sz="800" b="1">
                <a:solidFill>
                  <a:schemeClr val="dk2"/>
                </a:solidFill>
                <a:latin typeface="Arial"/>
                <a:ea typeface="Arial"/>
                <a:cs typeface="Arial"/>
                <a:sym typeface="Arial"/>
              </a:defRPr>
            </a:lvl4pPr>
            <a:lvl5pPr marL="0" marR="0" lvl="4" indent="0" algn="l" rtl="0">
              <a:spcBef>
                <a:spcPts val="0"/>
              </a:spcBef>
              <a:buNone/>
              <a:defRPr sz="800" b="1">
                <a:solidFill>
                  <a:schemeClr val="dk2"/>
                </a:solidFill>
                <a:latin typeface="Arial"/>
                <a:ea typeface="Arial"/>
                <a:cs typeface="Arial"/>
                <a:sym typeface="Arial"/>
              </a:defRPr>
            </a:lvl5pPr>
            <a:lvl6pPr marL="0" marR="0" lvl="5" indent="0" algn="l" rtl="0">
              <a:spcBef>
                <a:spcPts val="0"/>
              </a:spcBef>
              <a:buNone/>
              <a:defRPr sz="800" b="1">
                <a:solidFill>
                  <a:schemeClr val="dk2"/>
                </a:solidFill>
                <a:latin typeface="Arial"/>
                <a:ea typeface="Arial"/>
                <a:cs typeface="Arial"/>
                <a:sym typeface="Arial"/>
              </a:defRPr>
            </a:lvl6pPr>
            <a:lvl7pPr marL="0" marR="0" lvl="6" indent="0" algn="l" rtl="0">
              <a:spcBef>
                <a:spcPts val="0"/>
              </a:spcBef>
              <a:buNone/>
              <a:defRPr sz="800" b="1">
                <a:solidFill>
                  <a:schemeClr val="dk2"/>
                </a:solidFill>
                <a:latin typeface="Arial"/>
                <a:ea typeface="Arial"/>
                <a:cs typeface="Arial"/>
                <a:sym typeface="Arial"/>
              </a:defRPr>
            </a:lvl7pPr>
            <a:lvl8pPr marL="0" marR="0" lvl="7" indent="0" algn="l" rtl="0">
              <a:spcBef>
                <a:spcPts val="0"/>
              </a:spcBef>
              <a:buNone/>
              <a:defRPr sz="800" b="1">
                <a:solidFill>
                  <a:schemeClr val="dk2"/>
                </a:solidFill>
                <a:latin typeface="Arial"/>
                <a:ea typeface="Arial"/>
                <a:cs typeface="Arial"/>
                <a:sym typeface="Arial"/>
              </a:defRPr>
            </a:lvl8pPr>
            <a:lvl9pPr marL="0" marR="0" lvl="8" indent="0" algn="l" rtl="0">
              <a:spcBef>
                <a:spcPts val="0"/>
              </a:spcBef>
              <a:buNone/>
              <a:defRPr sz="800" b="1">
                <a:solidFill>
                  <a:schemeClr val="dk2"/>
                </a:solidFill>
                <a:latin typeface="Arial"/>
                <a:ea typeface="Arial"/>
                <a:cs typeface="Arial"/>
                <a:sym typeface="Arial"/>
              </a:defRPr>
            </a:lvl9pPr>
          </a:lstStyle>
          <a:p>
            <a:pPr>
              <a:spcAft>
                <a:spcPts val="0"/>
              </a:spcAft>
            </a:pPr>
            <a:fld id="{00000000-1234-1234-1234-123412341234}" type="slidenum">
              <a:rPr lang="en-GB" smtClean="0"/>
              <a:pPr>
                <a:spcAft>
                  <a:spcPts val="0"/>
                </a:spcAft>
              </a:pPr>
              <a:t>‹#›</a:t>
            </a:fld>
            <a:endParaRPr lang="en-GB"/>
          </a:p>
        </p:txBody>
      </p:sp>
    </p:spTree>
    <p:extLst>
      <p:ext uri="{BB962C8B-B14F-4D97-AF65-F5344CB8AC3E}">
        <p14:creationId xmlns:p14="http://schemas.microsoft.com/office/powerpoint/2010/main" val="17209870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and Subheading">
  <p:cSld name="Title and Subheading">
    <p:spTree>
      <p:nvGrpSpPr>
        <p:cNvPr id="1" name="Shape 192"/>
        <p:cNvGrpSpPr/>
        <p:nvPr/>
      </p:nvGrpSpPr>
      <p:grpSpPr>
        <a:xfrm>
          <a:off x="0" y="0"/>
          <a:ext cx="0" cy="0"/>
          <a:chOff x="0" y="0"/>
          <a:chExt cx="0" cy="0"/>
        </a:xfrm>
      </p:grpSpPr>
      <p:sp>
        <p:nvSpPr>
          <p:cNvPr id="193" name="Google Shape;193;p30"/>
          <p:cNvSpPr txBox="1">
            <a:spLocks noGrp="1"/>
          </p:cNvSpPr>
          <p:nvPr>
            <p:ph type="title"/>
          </p:nvPr>
        </p:nvSpPr>
        <p:spPr>
          <a:xfrm>
            <a:off x="721782" y="417600"/>
            <a:ext cx="10251017" cy="774450"/>
          </a:xfrm>
          <a:prstGeom prst="rect">
            <a:avLst/>
          </a:prstGeom>
          <a:noFill/>
          <a:ln>
            <a:noFill/>
          </a:ln>
        </p:spPr>
        <p:txBody>
          <a:bodyPr spcFirstLastPara="1" wrap="square" lIns="91425" tIns="91425" rIns="91425" bIns="91425" anchor="t" anchorCtr="0"/>
          <a:lstStyle>
            <a:lvl1pPr marL="0" marR="0" lvl="0" indent="0" algn="l" rtl="0">
              <a:lnSpc>
                <a:spcPct val="117647"/>
              </a:lnSpc>
              <a:spcBef>
                <a:spcPts val="0"/>
              </a:spcBef>
              <a:spcAft>
                <a:spcPts val="0"/>
              </a:spcAft>
              <a:buClr>
                <a:schemeClr val="dk1"/>
              </a:buClr>
              <a:buSzPts val="1400"/>
              <a:buFont typeface="Times New Roman"/>
              <a:buNone/>
              <a:defRPr sz="3400" b="1" i="0" u="none" strike="noStrike" cap="none">
                <a:solidFill>
                  <a:schemeClr val="dk1"/>
                </a:solidFill>
                <a:latin typeface="Times New Roman"/>
                <a:ea typeface="Times New Roman"/>
                <a:cs typeface="Times New Roman"/>
                <a:sym typeface="Times New Roma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94" name="Google Shape;194;p30"/>
          <p:cNvSpPr txBox="1">
            <a:spLocks noGrp="1"/>
          </p:cNvSpPr>
          <p:nvPr>
            <p:ph type="body" idx="1"/>
          </p:nvPr>
        </p:nvSpPr>
        <p:spPr>
          <a:xfrm>
            <a:off x="736600" y="1685925"/>
            <a:ext cx="5994400" cy="647700"/>
          </a:xfrm>
          <a:prstGeom prst="rect">
            <a:avLst/>
          </a:prstGeom>
          <a:noFill/>
          <a:ln>
            <a:noFill/>
          </a:ln>
        </p:spPr>
        <p:txBody>
          <a:bodyPr spcFirstLastPara="1" wrap="square" lIns="91425" tIns="91425" rIns="91425" bIns="91425" anchor="t" anchorCtr="0"/>
          <a:lstStyle>
            <a:lvl1pPr marL="457200" marR="0" lvl="0" indent="-228600" algn="l" rtl="0">
              <a:lnSpc>
                <a:spcPct val="118750"/>
              </a:lnSpc>
              <a:spcBef>
                <a:spcPts val="0"/>
              </a:spcBef>
              <a:spcAft>
                <a:spcPts val="0"/>
              </a:spcAft>
              <a:buClr>
                <a:srgbClr val="000000"/>
              </a:buClr>
              <a:buSzPts val="1400"/>
              <a:buFont typeface="Arial"/>
              <a:buNone/>
              <a:defRPr sz="1600" b="0" i="0" u="none" strike="noStrike" cap="none">
                <a:solidFill>
                  <a:srgbClr val="000000"/>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95" name="Google Shape;195;p30"/>
          <p:cNvSpPr txBox="1">
            <a:spLocks noGrp="1"/>
          </p:cNvSpPr>
          <p:nvPr>
            <p:ph type="sldNum" idx="12"/>
          </p:nvPr>
        </p:nvSpPr>
        <p:spPr>
          <a:xfrm>
            <a:off x="11330354" y="6489578"/>
            <a:ext cx="577517" cy="125534"/>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a:solidFill>
                  <a:schemeClr val="dk2"/>
                </a:solidFill>
                <a:latin typeface="Arial"/>
                <a:ea typeface="Arial"/>
                <a:cs typeface="Arial"/>
                <a:sym typeface="Arial"/>
              </a:defRPr>
            </a:lvl1pPr>
            <a:lvl2pPr marL="0" marR="0" lvl="1" indent="0" algn="l" rtl="0">
              <a:spcBef>
                <a:spcPts val="0"/>
              </a:spcBef>
              <a:buNone/>
              <a:defRPr sz="800" b="1">
                <a:solidFill>
                  <a:schemeClr val="dk2"/>
                </a:solidFill>
                <a:latin typeface="Arial"/>
                <a:ea typeface="Arial"/>
                <a:cs typeface="Arial"/>
                <a:sym typeface="Arial"/>
              </a:defRPr>
            </a:lvl2pPr>
            <a:lvl3pPr marL="0" marR="0" lvl="2" indent="0" algn="l" rtl="0">
              <a:spcBef>
                <a:spcPts val="0"/>
              </a:spcBef>
              <a:buNone/>
              <a:defRPr sz="800" b="1">
                <a:solidFill>
                  <a:schemeClr val="dk2"/>
                </a:solidFill>
                <a:latin typeface="Arial"/>
                <a:ea typeface="Arial"/>
                <a:cs typeface="Arial"/>
                <a:sym typeface="Arial"/>
              </a:defRPr>
            </a:lvl3pPr>
            <a:lvl4pPr marL="0" marR="0" lvl="3" indent="0" algn="l" rtl="0">
              <a:spcBef>
                <a:spcPts val="0"/>
              </a:spcBef>
              <a:buNone/>
              <a:defRPr sz="800" b="1">
                <a:solidFill>
                  <a:schemeClr val="dk2"/>
                </a:solidFill>
                <a:latin typeface="Arial"/>
                <a:ea typeface="Arial"/>
                <a:cs typeface="Arial"/>
                <a:sym typeface="Arial"/>
              </a:defRPr>
            </a:lvl4pPr>
            <a:lvl5pPr marL="0" marR="0" lvl="4" indent="0" algn="l" rtl="0">
              <a:spcBef>
                <a:spcPts val="0"/>
              </a:spcBef>
              <a:buNone/>
              <a:defRPr sz="800" b="1">
                <a:solidFill>
                  <a:schemeClr val="dk2"/>
                </a:solidFill>
                <a:latin typeface="Arial"/>
                <a:ea typeface="Arial"/>
                <a:cs typeface="Arial"/>
                <a:sym typeface="Arial"/>
              </a:defRPr>
            </a:lvl5pPr>
            <a:lvl6pPr marL="0" marR="0" lvl="5" indent="0" algn="l" rtl="0">
              <a:spcBef>
                <a:spcPts val="0"/>
              </a:spcBef>
              <a:buNone/>
              <a:defRPr sz="800" b="1">
                <a:solidFill>
                  <a:schemeClr val="dk2"/>
                </a:solidFill>
                <a:latin typeface="Arial"/>
                <a:ea typeface="Arial"/>
                <a:cs typeface="Arial"/>
                <a:sym typeface="Arial"/>
              </a:defRPr>
            </a:lvl6pPr>
            <a:lvl7pPr marL="0" marR="0" lvl="6" indent="0" algn="l" rtl="0">
              <a:spcBef>
                <a:spcPts val="0"/>
              </a:spcBef>
              <a:buNone/>
              <a:defRPr sz="800" b="1">
                <a:solidFill>
                  <a:schemeClr val="dk2"/>
                </a:solidFill>
                <a:latin typeface="Arial"/>
                <a:ea typeface="Arial"/>
                <a:cs typeface="Arial"/>
                <a:sym typeface="Arial"/>
              </a:defRPr>
            </a:lvl7pPr>
            <a:lvl8pPr marL="0" marR="0" lvl="7" indent="0" algn="l" rtl="0">
              <a:spcBef>
                <a:spcPts val="0"/>
              </a:spcBef>
              <a:buNone/>
              <a:defRPr sz="800" b="1">
                <a:solidFill>
                  <a:schemeClr val="dk2"/>
                </a:solidFill>
                <a:latin typeface="Arial"/>
                <a:ea typeface="Arial"/>
                <a:cs typeface="Arial"/>
                <a:sym typeface="Arial"/>
              </a:defRPr>
            </a:lvl8pPr>
            <a:lvl9pPr marL="0" marR="0" lvl="8" indent="0" algn="l" rtl="0">
              <a:spcBef>
                <a:spcPts val="0"/>
              </a:spcBef>
              <a:buNone/>
              <a:defRPr sz="800" b="1">
                <a:solidFill>
                  <a:schemeClr val="dk2"/>
                </a:solidFill>
                <a:latin typeface="Arial"/>
                <a:ea typeface="Arial"/>
                <a:cs typeface="Arial"/>
                <a:sym typeface="Arial"/>
              </a:defRPr>
            </a:lvl9pPr>
          </a:lstStyle>
          <a:p>
            <a:pPr>
              <a:spcAft>
                <a:spcPts val="0"/>
              </a:spcAft>
            </a:pPr>
            <a:fld id="{00000000-1234-1234-1234-123412341234}" type="slidenum">
              <a:rPr lang="en-GB" smtClean="0"/>
              <a:pPr>
                <a:spcAft>
                  <a:spcPts val="0"/>
                </a:spcAft>
              </a:pPr>
              <a:t>‹#›</a:t>
            </a:fld>
            <a:endParaRPr lang="en-GB"/>
          </a:p>
        </p:txBody>
      </p:sp>
    </p:spTree>
    <p:extLst>
      <p:ext uri="{BB962C8B-B14F-4D97-AF65-F5344CB8AC3E}">
        <p14:creationId xmlns:p14="http://schemas.microsoft.com/office/powerpoint/2010/main" val="4131894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96"/>
        <p:cNvGrpSpPr/>
        <p:nvPr/>
      </p:nvGrpSpPr>
      <p:grpSpPr>
        <a:xfrm>
          <a:off x="0" y="0"/>
          <a:ext cx="0" cy="0"/>
          <a:chOff x="0" y="0"/>
          <a:chExt cx="0" cy="0"/>
        </a:xfrm>
      </p:grpSpPr>
      <p:sp>
        <p:nvSpPr>
          <p:cNvPr id="197" name="Google Shape;197;p31"/>
          <p:cNvSpPr txBox="1">
            <a:spLocks noGrp="1"/>
          </p:cNvSpPr>
          <p:nvPr>
            <p:ph type="sldNum" idx="12"/>
          </p:nvPr>
        </p:nvSpPr>
        <p:spPr>
          <a:xfrm>
            <a:off x="11330354" y="6489578"/>
            <a:ext cx="577517" cy="125534"/>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a:solidFill>
                  <a:schemeClr val="dk2"/>
                </a:solidFill>
                <a:latin typeface="Arial"/>
                <a:ea typeface="Arial"/>
                <a:cs typeface="Arial"/>
                <a:sym typeface="Arial"/>
              </a:defRPr>
            </a:lvl1pPr>
            <a:lvl2pPr marL="0" marR="0" lvl="1" indent="0" algn="l" rtl="0">
              <a:spcBef>
                <a:spcPts val="0"/>
              </a:spcBef>
              <a:buNone/>
              <a:defRPr sz="800" b="1">
                <a:solidFill>
                  <a:schemeClr val="dk2"/>
                </a:solidFill>
                <a:latin typeface="Arial"/>
                <a:ea typeface="Arial"/>
                <a:cs typeface="Arial"/>
                <a:sym typeface="Arial"/>
              </a:defRPr>
            </a:lvl2pPr>
            <a:lvl3pPr marL="0" marR="0" lvl="2" indent="0" algn="l" rtl="0">
              <a:spcBef>
                <a:spcPts val="0"/>
              </a:spcBef>
              <a:buNone/>
              <a:defRPr sz="800" b="1">
                <a:solidFill>
                  <a:schemeClr val="dk2"/>
                </a:solidFill>
                <a:latin typeface="Arial"/>
                <a:ea typeface="Arial"/>
                <a:cs typeface="Arial"/>
                <a:sym typeface="Arial"/>
              </a:defRPr>
            </a:lvl3pPr>
            <a:lvl4pPr marL="0" marR="0" lvl="3" indent="0" algn="l" rtl="0">
              <a:spcBef>
                <a:spcPts val="0"/>
              </a:spcBef>
              <a:buNone/>
              <a:defRPr sz="800" b="1">
                <a:solidFill>
                  <a:schemeClr val="dk2"/>
                </a:solidFill>
                <a:latin typeface="Arial"/>
                <a:ea typeface="Arial"/>
                <a:cs typeface="Arial"/>
                <a:sym typeface="Arial"/>
              </a:defRPr>
            </a:lvl4pPr>
            <a:lvl5pPr marL="0" marR="0" lvl="4" indent="0" algn="l" rtl="0">
              <a:spcBef>
                <a:spcPts val="0"/>
              </a:spcBef>
              <a:buNone/>
              <a:defRPr sz="800" b="1">
                <a:solidFill>
                  <a:schemeClr val="dk2"/>
                </a:solidFill>
                <a:latin typeface="Arial"/>
                <a:ea typeface="Arial"/>
                <a:cs typeface="Arial"/>
                <a:sym typeface="Arial"/>
              </a:defRPr>
            </a:lvl5pPr>
            <a:lvl6pPr marL="0" marR="0" lvl="5" indent="0" algn="l" rtl="0">
              <a:spcBef>
                <a:spcPts val="0"/>
              </a:spcBef>
              <a:buNone/>
              <a:defRPr sz="800" b="1">
                <a:solidFill>
                  <a:schemeClr val="dk2"/>
                </a:solidFill>
                <a:latin typeface="Arial"/>
                <a:ea typeface="Arial"/>
                <a:cs typeface="Arial"/>
                <a:sym typeface="Arial"/>
              </a:defRPr>
            </a:lvl6pPr>
            <a:lvl7pPr marL="0" marR="0" lvl="6" indent="0" algn="l" rtl="0">
              <a:spcBef>
                <a:spcPts val="0"/>
              </a:spcBef>
              <a:buNone/>
              <a:defRPr sz="800" b="1">
                <a:solidFill>
                  <a:schemeClr val="dk2"/>
                </a:solidFill>
                <a:latin typeface="Arial"/>
                <a:ea typeface="Arial"/>
                <a:cs typeface="Arial"/>
                <a:sym typeface="Arial"/>
              </a:defRPr>
            </a:lvl7pPr>
            <a:lvl8pPr marL="0" marR="0" lvl="7" indent="0" algn="l" rtl="0">
              <a:spcBef>
                <a:spcPts val="0"/>
              </a:spcBef>
              <a:buNone/>
              <a:defRPr sz="800" b="1">
                <a:solidFill>
                  <a:schemeClr val="dk2"/>
                </a:solidFill>
                <a:latin typeface="Arial"/>
                <a:ea typeface="Arial"/>
                <a:cs typeface="Arial"/>
                <a:sym typeface="Arial"/>
              </a:defRPr>
            </a:lvl8pPr>
            <a:lvl9pPr marL="0" marR="0" lvl="8" indent="0" algn="l" rtl="0">
              <a:spcBef>
                <a:spcPts val="0"/>
              </a:spcBef>
              <a:buNone/>
              <a:defRPr sz="800" b="1">
                <a:solidFill>
                  <a:schemeClr val="dk2"/>
                </a:solidFill>
                <a:latin typeface="Arial"/>
                <a:ea typeface="Arial"/>
                <a:cs typeface="Arial"/>
                <a:sym typeface="Arial"/>
              </a:defRPr>
            </a:lvl9pPr>
          </a:lstStyle>
          <a:p>
            <a:pPr>
              <a:spcAft>
                <a:spcPts val="0"/>
              </a:spcAft>
            </a:pPr>
            <a:fld id="{00000000-1234-1234-1234-123412341234}" type="slidenum">
              <a:rPr lang="en-GB" smtClean="0"/>
              <a:pPr>
                <a:spcAft>
                  <a:spcPts val="0"/>
                </a:spcAft>
              </a:pPr>
              <a:t>‹#›</a:t>
            </a:fld>
            <a:endParaRPr lang="en-GB"/>
          </a:p>
        </p:txBody>
      </p:sp>
    </p:spTree>
    <p:extLst>
      <p:ext uri="{BB962C8B-B14F-4D97-AF65-F5344CB8AC3E}">
        <p14:creationId xmlns:p14="http://schemas.microsoft.com/office/powerpoint/2010/main" val="256487088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matchingName="More to Learn">
  <p:cSld name="More to Learn">
    <p:bg>
      <p:bgPr>
        <a:solidFill>
          <a:schemeClr val="dk2"/>
        </a:solidFill>
        <a:effectLst/>
      </p:bgPr>
    </p:bg>
    <p:spTree>
      <p:nvGrpSpPr>
        <p:cNvPr id="1" name="Shape 198"/>
        <p:cNvGrpSpPr/>
        <p:nvPr/>
      </p:nvGrpSpPr>
      <p:grpSpPr>
        <a:xfrm>
          <a:off x="0" y="0"/>
          <a:ext cx="0" cy="0"/>
          <a:chOff x="0" y="0"/>
          <a:chExt cx="0" cy="0"/>
        </a:xfrm>
      </p:grpSpPr>
      <p:pic>
        <p:nvPicPr>
          <p:cNvPr id="199" name="Google Shape;199;p32"/>
          <p:cNvPicPr preferRelativeResize="0"/>
          <p:nvPr/>
        </p:nvPicPr>
        <p:blipFill rotWithShape="1">
          <a:blip r:embed="rId2">
            <a:alphaModFix/>
          </a:blip>
          <a:srcRect t="5771" b="5310"/>
          <a:stretch/>
        </p:blipFill>
        <p:spPr>
          <a:xfrm>
            <a:off x="1184649" y="1"/>
            <a:ext cx="10067551" cy="6858000"/>
          </a:xfrm>
          <a:prstGeom prst="rect">
            <a:avLst/>
          </a:prstGeom>
          <a:noFill/>
          <a:ln>
            <a:noFill/>
          </a:ln>
        </p:spPr>
      </p:pic>
      <p:sp>
        <p:nvSpPr>
          <p:cNvPr id="200" name="Google Shape;200;p32"/>
          <p:cNvSpPr txBox="1">
            <a:spLocks noGrp="1"/>
          </p:cNvSpPr>
          <p:nvPr>
            <p:ph type="ctrTitle"/>
          </p:nvPr>
        </p:nvSpPr>
        <p:spPr>
          <a:xfrm>
            <a:off x="3111499" y="2728867"/>
            <a:ext cx="6208900" cy="985884"/>
          </a:xfrm>
          <a:prstGeom prst="rect">
            <a:avLst/>
          </a:prstGeom>
          <a:noFill/>
          <a:ln>
            <a:noFill/>
          </a:ln>
        </p:spPr>
        <p:txBody>
          <a:bodyPr spcFirstLastPara="1" wrap="square" lIns="91425" tIns="91425" rIns="91425" bIns="91425" anchor="b" anchorCtr="0"/>
          <a:lstStyle>
            <a:lvl1pPr marL="0" marR="0" lvl="0" indent="0" algn="ctr" rtl="0">
              <a:lnSpc>
                <a:spcPct val="117647"/>
              </a:lnSpc>
              <a:spcBef>
                <a:spcPts val="0"/>
              </a:spcBef>
              <a:spcAft>
                <a:spcPts val="0"/>
              </a:spcAft>
              <a:buClr>
                <a:schemeClr val="dk1"/>
              </a:buClr>
              <a:buSzPts val="1400"/>
              <a:buFont typeface="Times New Roman"/>
              <a:buNone/>
              <a:defRPr sz="3400" b="1" i="0" u="none" strike="noStrike" cap="none">
                <a:solidFill>
                  <a:schemeClr val="dk1"/>
                </a:solidFill>
                <a:latin typeface="Times New Roman"/>
                <a:ea typeface="Times New Roman"/>
                <a:cs typeface="Times New Roman"/>
                <a:sym typeface="Times New Roma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01" name="Google Shape;201;p32"/>
          <p:cNvSpPr txBox="1">
            <a:spLocks noGrp="1"/>
          </p:cNvSpPr>
          <p:nvPr>
            <p:ph type="body" idx="1"/>
          </p:nvPr>
        </p:nvSpPr>
        <p:spPr>
          <a:xfrm>
            <a:off x="3124200" y="3829050"/>
            <a:ext cx="6324600" cy="638175"/>
          </a:xfrm>
          <a:prstGeom prst="rect">
            <a:avLst/>
          </a:prstGeom>
          <a:noFill/>
          <a:ln>
            <a:noFill/>
          </a:ln>
        </p:spPr>
        <p:txBody>
          <a:bodyPr spcFirstLastPara="1" wrap="square" lIns="91425" tIns="91425" rIns="91425" bIns="91425" anchor="t" anchorCtr="0"/>
          <a:lstStyle>
            <a:lvl1pPr marL="457200" marR="0" lvl="0" indent="-228600" algn="ctr" rtl="0">
              <a:lnSpc>
                <a:spcPct val="131250"/>
              </a:lnSpc>
              <a:spcBef>
                <a:spcPts val="0"/>
              </a:spcBef>
              <a:spcAft>
                <a:spcPts val="0"/>
              </a:spcAft>
              <a:buClr>
                <a:schemeClr val="dk2"/>
              </a:buClr>
              <a:buSzPts val="1400"/>
              <a:buFont typeface="Arial"/>
              <a:buNone/>
              <a:defRPr sz="1600" b="0" i="0" u="none" strike="noStrike" cap="none">
                <a:solidFill>
                  <a:schemeClr val="dk2"/>
                </a:solidFill>
                <a:latin typeface="Arial"/>
                <a:ea typeface="Arial"/>
                <a:cs typeface="Arial"/>
                <a:sym typeface="Arial"/>
              </a:defRPr>
            </a:lvl1pPr>
            <a:lvl2pPr marL="914400" marR="0" lvl="1" indent="-228600" algn="ctr" rtl="0">
              <a:lnSpc>
                <a:spcPct val="131250"/>
              </a:lnSpc>
              <a:spcBef>
                <a:spcPts val="0"/>
              </a:spcBef>
              <a:spcAft>
                <a:spcPts val="0"/>
              </a:spcAft>
              <a:buClr>
                <a:schemeClr val="lt2"/>
              </a:buClr>
              <a:buSzPts val="1600"/>
              <a:buFont typeface="Arial"/>
              <a:buNone/>
              <a:defRPr sz="1600" b="1" i="0" u="none" strike="noStrike" cap="none">
                <a:solidFill>
                  <a:schemeClr val="dk2"/>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54457655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matchingName="Final Slide Option1" type="blank">
  <p:cSld name="Final Slide Option1">
    <p:bg>
      <p:bgPr>
        <a:solidFill>
          <a:schemeClr val="dk2"/>
        </a:solidFill>
        <a:effectLst/>
      </p:bgPr>
    </p:bg>
    <p:spTree>
      <p:nvGrpSpPr>
        <p:cNvPr id="1" name="Shape 202"/>
        <p:cNvGrpSpPr/>
        <p:nvPr/>
      </p:nvGrpSpPr>
      <p:grpSpPr>
        <a:xfrm>
          <a:off x="0" y="0"/>
          <a:ext cx="0" cy="0"/>
          <a:chOff x="0" y="0"/>
          <a:chExt cx="0" cy="0"/>
        </a:xfrm>
      </p:grpSpPr>
      <p:pic>
        <p:nvPicPr>
          <p:cNvPr id="203" name="Google Shape;203;p33"/>
          <p:cNvPicPr preferRelativeResize="0"/>
          <p:nvPr/>
        </p:nvPicPr>
        <p:blipFill rotWithShape="1">
          <a:blip r:embed="rId2">
            <a:alphaModFix/>
          </a:blip>
          <a:srcRect/>
          <a:stretch/>
        </p:blipFill>
        <p:spPr>
          <a:xfrm>
            <a:off x="3867908" y="3558921"/>
            <a:ext cx="4506985" cy="216408"/>
          </a:xfrm>
          <a:prstGeom prst="rect">
            <a:avLst/>
          </a:prstGeom>
          <a:noFill/>
          <a:ln>
            <a:noFill/>
          </a:ln>
        </p:spPr>
      </p:pic>
    </p:spTree>
    <p:extLst>
      <p:ext uri="{BB962C8B-B14F-4D97-AF65-F5344CB8AC3E}">
        <p14:creationId xmlns:p14="http://schemas.microsoft.com/office/powerpoint/2010/main" val="403092740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matchingName="Final Slide Option2">
  <p:cSld name="Final Slide Option2">
    <p:bg>
      <p:bgPr>
        <a:solidFill>
          <a:schemeClr val="accent6"/>
        </a:solidFill>
        <a:effectLst/>
      </p:bgPr>
    </p:bg>
    <p:spTree>
      <p:nvGrpSpPr>
        <p:cNvPr id="1" name="Shape 204"/>
        <p:cNvGrpSpPr/>
        <p:nvPr/>
      </p:nvGrpSpPr>
      <p:grpSpPr>
        <a:xfrm>
          <a:off x="0" y="0"/>
          <a:ext cx="0" cy="0"/>
          <a:chOff x="0" y="0"/>
          <a:chExt cx="0" cy="0"/>
        </a:xfrm>
      </p:grpSpPr>
      <p:pic>
        <p:nvPicPr>
          <p:cNvPr id="205" name="Google Shape;205;p34"/>
          <p:cNvPicPr preferRelativeResize="0"/>
          <p:nvPr/>
        </p:nvPicPr>
        <p:blipFill rotWithShape="1">
          <a:blip r:embed="rId2">
            <a:alphaModFix/>
          </a:blip>
          <a:srcRect/>
          <a:stretch/>
        </p:blipFill>
        <p:spPr>
          <a:xfrm>
            <a:off x="3867908" y="3558922"/>
            <a:ext cx="4506985" cy="216407"/>
          </a:xfrm>
          <a:prstGeom prst="rect">
            <a:avLst/>
          </a:prstGeom>
          <a:noFill/>
          <a:ln>
            <a:noFill/>
          </a:ln>
        </p:spPr>
      </p:pic>
    </p:spTree>
    <p:extLst>
      <p:ext uri="{BB962C8B-B14F-4D97-AF65-F5344CB8AC3E}">
        <p14:creationId xmlns:p14="http://schemas.microsoft.com/office/powerpoint/2010/main" val="134069266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matchingName="Final Slide Option3">
  <p:cSld name="Final Slide Option3">
    <p:bg>
      <p:bgPr>
        <a:solidFill>
          <a:srgbClr val="505759"/>
        </a:solidFill>
        <a:effectLst/>
      </p:bgPr>
    </p:bg>
    <p:spTree>
      <p:nvGrpSpPr>
        <p:cNvPr id="1" name="Shape 206"/>
        <p:cNvGrpSpPr/>
        <p:nvPr/>
      </p:nvGrpSpPr>
      <p:grpSpPr>
        <a:xfrm>
          <a:off x="0" y="0"/>
          <a:ext cx="0" cy="0"/>
          <a:chOff x="0" y="0"/>
          <a:chExt cx="0" cy="0"/>
        </a:xfrm>
      </p:grpSpPr>
      <p:pic>
        <p:nvPicPr>
          <p:cNvPr id="207" name="Google Shape;207;p35"/>
          <p:cNvPicPr preferRelativeResize="0"/>
          <p:nvPr/>
        </p:nvPicPr>
        <p:blipFill rotWithShape="1">
          <a:blip r:embed="rId2">
            <a:alphaModFix/>
          </a:blip>
          <a:srcRect/>
          <a:stretch/>
        </p:blipFill>
        <p:spPr>
          <a:xfrm>
            <a:off x="3867908" y="3558921"/>
            <a:ext cx="4506985" cy="216408"/>
          </a:xfrm>
          <a:prstGeom prst="rect">
            <a:avLst/>
          </a:prstGeom>
          <a:noFill/>
          <a:ln>
            <a:noFill/>
          </a:ln>
        </p:spPr>
      </p:pic>
    </p:spTree>
    <p:extLst>
      <p:ext uri="{BB962C8B-B14F-4D97-AF65-F5344CB8AC3E}">
        <p14:creationId xmlns:p14="http://schemas.microsoft.com/office/powerpoint/2010/main" val="130834442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21785" y="417600"/>
            <a:ext cx="6775449" cy="1096875"/>
          </a:xfrm>
        </p:spPr>
        <p:txBody>
          <a:bodyPr/>
          <a:lstStyle/>
          <a:p>
            <a:r>
              <a:rPr lang="en-US"/>
              <a:t>Click to edit Master title style</a:t>
            </a:r>
            <a:endParaRPr lang="en-GB"/>
          </a:p>
        </p:txBody>
      </p:sp>
      <p:sp>
        <p:nvSpPr>
          <p:cNvPr id="5" name="Text Placeholder 4"/>
          <p:cNvSpPr>
            <a:spLocks noGrp="1"/>
          </p:cNvSpPr>
          <p:nvPr>
            <p:ph type="body" sz="quarter" idx="10"/>
          </p:nvPr>
        </p:nvSpPr>
        <p:spPr>
          <a:xfrm>
            <a:off x="723902" y="1704976"/>
            <a:ext cx="8079317" cy="3171825"/>
          </a:xfrm>
        </p:spPr>
        <p:txBody>
          <a:bodyPr/>
          <a:lstStyle>
            <a:lvl1pPr>
              <a:defRPr>
                <a:solidFill>
                  <a:srgbClr val="000000"/>
                </a:solidFill>
              </a:defRPr>
            </a:lvl1pPr>
            <a:lvl2pPr>
              <a:defRPr>
                <a:solidFill>
                  <a:srgbClr val="000000"/>
                </a:solidFill>
              </a:defRPr>
            </a:lvl2pPr>
            <a:lvl3pPr>
              <a:defRPr>
                <a:solidFill>
                  <a:srgbClr val="000000"/>
                </a:solidFill>
              </a:defRPr>
            </a:lvl3pPr>
          </a:lstStyle>
          <a:p>
            <a:pPr lvl="0"/>
            <a:r>
              <a:rPr lang="en-US"/>
              <a:t>Click to edit Master text styles</a:t>
            </a:r>
          </a:p>
          <a:p>
            <a:pPr lvl="1"/>
            <a:r>
              <a:rPr lang="en-US"/>
              <a:t>Second level</a:t>
            </a:r>
          </a:p>
          <a:p>
            <a:pPr lvl="2"/>
            <a:r>
              <a:rPr lang="en-US"/>
              <a:t>Third level</a:t>
            </a:r>
          </a:p>
        </p:txBody>
      </p:sp>
      <p:sp>
        <p:nvSpPr>
          <p:cNvPr id="4" name="Slide Number Placeholder 4"/>
          <p:cNvSpPr>
            <a:spLocks noGrp="1"/>
          </p:cNvSpPr>
          <p:nvPr>
            <p:ph type="sldNum" sz="quarter" idx="4"/>
          </p:nvPr>
        </p:nvSpPr>
        <p:spPr>
          <a:xfrm>
            <a:off x="11330354" y="6489578"/>
            <a:ext cx="577517" cy="125534"/>
          </a:xfrm>
        </p:spPr>
        <p:txBody>
          <a:bodyPr/>
          <a:lstStyle/>
          <a:p>
            <a:fld id="{DDBE135E-2566-4748-853C-8A3B78F0FB00}" type="slidenum">
              <a:rPr lang="en-GB" smtClean="0"/>
              <a:pPr/>
              <a:t>‹#›</a:t>
            </a:fld>
            <a:endParaRPr lang="en-GB"/>
          </a:p>
        </p:txBody>
      </p:sp>
    </p:spTree>
    <p:extLst>
      <p:ext uri="{BB962C8B-B14F-4D97-AF65-F5344CB8AC3E}">
        <p14:creationId xmlns:p14="http://schemas.microsoft.com/office/powerpoint/2010/main" val="795982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Option 5">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Freeform 7">
            <a:extLst>
              <a:ext uri="{FF2B5EF4-FFF2-40B4-BE49-F238E27FC236}">
                <a16:creationId xmlns:a16="http://schemas.microsoft.com/office/drawing/2014/main" id="{6E13712A-C7EB-4994-9D98-10B849B2CB6D}"/>
              </a:ext>
            </a:extLst>
          </p:cNvPr>
          <p:cNvSpPr>
            <a:spLocks/>
          </p:cNvSpPr>
          <p:nvPr userDrawn="1"/>
        </p:nvSpPr>
        <p:spPr bwMode="auto">
          <a:xfrm>
            <a:off x="3492500" y="784225"/>
            <a:ext cx="5210175" cy="5422900"/>
          </a:xfrm>
          <a:custGeom>
            <a:avLst/>
            <a:gdLst>
              <a:gd name="T0" fmla="*/ 2147483646 w 1453"/>
              <a:gd name="T1" fmla="*/ 2147483646 h 1512"/>
              <a:gd name="T2" fmla="*/ 2147483646 w 1453"/>
              <a:gd name="T3" fmla="*/ 2147483646 h 1512"/>
              <a:gd name="T4" fmla="*/ 2147483646 w 1453"/>
              <a:gd name="T5" fmla="*/ 2147483646 h 1512"/>
              <a:gd name="T6" fmla="*/ 2147483646 w 1453"/>
              <a:gd name="T7" fmla="*/ 2147483646 h 1512"/>
              <a:gd name="T8" fmla="*/ 2147483646 w 1453"/>
              <a:gd name="T9" fmla="*/ 2147483646 h 1512"/>
              <a:gd name="T10" fmla="*/ 2147483646 w 1453"/>
              <a:gd name="T11" fmla="*/ 2147483646 h 1512"/>
              <a:gd name="T12" fmla="*/ 2147483646 w 1453"/>
              <a:gd name="T13" fmla="*/ 2147483646 h 1512"/>
              <a:gd name="T14" fmla="*/ 2147483646 w 1453"/>
              <a:gd name="T15" fmla="*/ 2147483646 h 1512"/>
              <a:gd name="T16" fmla="*/ 2147483646 w 1453"/>
              <a:gd name="T17" fmla="*/ 2147483646 h 1512"/>
              <a:gd name="T18" fmla="*/ 2147483646 w 1453"/>
              <a:gd name="T19" fmla="*/ 2147483646 h 1512"/>
              <a:gd name="T20" fmla="*/ 2147483646 w 1453"/>
              <a:gd name="T21" fmla="*/ 2147483646 h 1512"/>
              <a:gd name="T22" fmla="*/ 2147483646 w 1453"/>
              <a:gd name="T23" fmla="*/ 2147483646 h 15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53" h="1512">
                <a:moveTo>
                  <a:pt x="1414" y="926"/>
                </a:moveTo>
                <a:cubicBezTo>
                  <a:pt x="1447" y="801"/>
                  <a:pt x="1453" y="674"/>
                  <a:pt x="1429" y="558"/>
                </a:cubicBezTo>
                <a:cubicBezTo>
                  <a:pt x="1421" y="519"/>
                  <a:pt x="1409" y="480"/>
                  <a:pt x="1394" y="444"/>
                </a:cubicBezTo>
                <a:cubicBezTo>
                  <a:pt x="1309" y="243"/>
                  <a:pt x="1115" y="93"/>
                  <a:pt x="874" y="42"/>
                </a:cubicBezTo>
                <a:cubicBezTo>
                  <a:pt x="675" y="0"/>
                  <a:pt x="472" y="34"/>
                  <a:pt x="305" y="138"/>
                </a:cubicBezTo>
                <a:cubicBezTo>
                  <a:pt x="199" y="204"/>
                  <a:pt x="118" y="289"/>
                  <a:pt x="71" y="383"/>
                </a:cubicBezTo>
                <a:cubicBezTo>
                  <a:pt x="18" y="489"/>
                  <a:pt x="0" y="624"/>
                  <a:pt x="18" y="775"/>
                </a:cubicBezTo>
                <a:cubicBezTo>
                  <a:pt x="30" y="861"/>
                  <a:pt x="52" y="946"/>
                  <a:pt x="86" y="1025"/>
                </a:cubicBezTo>
                <a:cubicBezTo>
                  <a:pt x="86" y="1026"/>
                  <a:pt x="86" y="1026"/>
                  <a:pt x="86" y="1026"/>
                </a:cubicBezTo>
                <a:cubicBezTo>
                  <a:pt x="159" y="1199"/>
                  <a:pt x="277" y="1333"/>
                  <a:pt x="426" y="1412"/>
                </a:cubicBezTo>
                <a:cubicBezTo>
                  <a:pt x="601" y="1505"/>
                  <a:pt x="797" y="1512"/>
                  <a:pt x="978" y="1433"/>
                </a:cubicBezTo>
                <a:cubicBezTo>
                  <a:pt x="1190" y="1342"/>
                  <a:pt x="1353" y="1152"/>
                  <a:pt x="1414" y="9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 name="Title 1"/>
          <p:cNvSpPr>
            <a:spLocks noGrp="1"/>
          </p:cNvSpPr>
          <p:nvPr>
            <p:ph type="ctrTitle"/>
          </p:nvPr>
        </p:nvSpPr>
        <p:spPr>
          <a:xfrm>
            <a:off x="3671248" y="2973675"/>
            <a:ext cx="4831307" cy="1044000"/>
          </a:xfrm>
        </p:spPr>
        <p:txBody>
          <a:bodyPr anchor="ctr"/>
          <a:lstStyle>
            <a:lvl1pPr algn="ctr">
              <a:lnSpc>
                <a:spcPts val="3600"/>
              </a:lnSpc>
              <a:defRPr sz="3400">
                <a:solidFill>
                  <a:schemeClr val="tx1"/>
                </a:solidFill>
                <a:latin typeface="+mj-lt"/>
              </a:defRPr>
            </a:lvl1pPr>
          </a:lstStyle>
          <a:p>
            <a:r>
              <a:rPr lang="en-US"/>
              <a:t>Click to edit Master title style</a:t>
            </a:r>
            <a:endParaRPr lang="en-GB"/>
          </a:p>
        </p:txBody>
      </p:sp>
    </p:spTree>
    <p:extLst>
      <p:ext uri="{BB962C8B-B14F-4D97-AF65-F5344CB8AC3E}">
        <p14:creationId xmlns:p14="http://schemas.microsoft.com/office/powerpoint/2010/main" val="2347903436"/>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Option 6">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Freeform 7">
            <a:extLst>
              <a:ext uri="{FF2B5EF4-FFF2-40B4-BE49-F238E27FC236}">
                <a16:creationId xmlns:a16="http://schemas.microsoft.com/office/drawing/2014/main" id="{E7863E97-D443-470E-BE5E-BE38DE3AA07B}"/>
              </a:ext>
            </a:extLst>
          </p:cNvPr>
          <p:cNvSpPr>
            <a:spLocks/>
          </p:cNvSpPr>
          <p:nvPr userDrawn="1"/>
        </p:nvSpPr>
        <p:spPr bwMode="auto">
          <a:xfrm>
            <a:off x="3492500" y="784225"/>
            <a:ext cx="5210175" cy="5422900"/>
          </a:xfrm>
          <a:custGeom>
            <a:avLst/>
            <a:gdLst>
              <a:gd name="T0" fmla="*/ 2147483646 w 1453"/>
              <a:gd name="T1" fmla="*/ 2147483646 h 1512"/>
              <a:gd name="T2" fmla="*/ 2147483646 w 1453"/>
              <a:gd name="T3" fmla="*/ 2147483646 h 1512"/>
              <a:gd name="T4" fmla="*/ 2147483646 w 1453"/>
              <a:gd name="T5" fmla="*/ 2147483646 h 1512"/>
              <a:gd name="T6" fmla="*/ 2147483646 w 1453"/>
              <a:gd name="T7" fmla="*/ 2147483646 h 1512"/>
              <a:gd name="T8" fmla="*/ 2147483646 w 1453"/>
              <a:gd name="T9" fmla="*/ 2147483646 h 1512"/>
              <a:gd name="T10" fmla="*/ 2147483646 w 1453"/>
              <a:gd name="T11" fmla="*/ 2147483646 h 1512"/>
              <a:gd name="T12" fmla="*/ 2147483646 w 1453"/>
              <a:gd name="T13" fmla="*/ 2147483646 h 1512"/>
              <a:gd name="T14" fmla="*/ 2147483646 w 1453"/>
              <a:gd name="T15" fmla="*/ 2147483646 h 1512"/>
              <a:gd name="T16" fmla="*/ 2147483646 w 1453"/>
              <a:gd name="T17" fmla="*/ 2147483646 h 1512"/>
              <a:gd name="T18" fmla="*/ 2147483646 w 1453"/>
              <a:gd name="T19" fmla="*/ 2147483646 h 1512"/>
              <a:gd name="T20" fmla="*/ 2147483646 w 1453"/>
              <a:gd name="T21" fmla="*/ 2147483646 h 1512"/>
              <a:gd name="T22" fmla="*/ 2147483646 w 1453"/>
              <a:gd name="T23" fmla="*/ 2147483646 h 15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53" h="1512">
                <a:moveTo>
                  <a:pt x="1414" y="926"/>
                </a:moveTo>
                <a:cubicBezTo>
                  <a:pt x="1447" y="801"/>
                  <a:pt x="1453" y="674"/>
                  <a:pt x="1429" y="558"/>
                </a:cubicBezTo>
                <a:cubicBezTo>
                  <a:pt x="1421" y="519"/>
                  <a:pt x="1409" y="480"/>
                  <a:pt x="1394" y="444"/>
                </a:cubicBezTo>
                <a:cubicBezTo>
                  <a:pt x="1309" y="243"/>
                  <a:pt x="1115" y="93"/>
                  <a:pt x="874" y="42"/>
                </a:cubicBezTo>
                <a:cubicBezTo>
                  <a:pt x="675" y="0"/>
                  <a:pt x="472" y="34"/>
                  <a:pt x="305" y="138"/>
                </a:cubicBezTo>
                <a:cubicBezTo>
                  <a:pt x="199" y="204"/>
                  <a:pt x="118" y="289"/>
                  <a:pt x="71" y="383"/>
                </a:cubicBezTo>
                <a:cubicBezTo>
                  <a:pt x="18" y="489"/>
                  <a:pt x="0" y="624"/>
                  <a:pt x="18" y="775"/>
                </a:cubicBezTo>
                <a:cubicBezTo>
                  <a:pt x="30" y="861"/>
                  <a:pt x="52" y="946"/>
                  <a:pt x="86" y="1025"/>
                </a:cubicBezTo>
                <a:cubicBezTo>
                  <a:pt x="86" y="1026"/>
                  <a:pt x="86" y="1026"/>
                  <a:pt x="86" y="1026"/>
                </a:cubicBezTo>
                <a:cubicBezTo>
                  <a:pt x="159" y="1199"/>
                  <a:pt x="277" y="1333"/>
                  <a:pt x="426" y="1412"/>
                </a:cubicBezTo>
                <a:cubicBezTo>
                  <a:pt x="601" y="1505"/>
                  <a:pt x="797" y="1512"/>
                  <a:pt x="978" y="1433"/>
                </a:cubicBezTo>
                <a:cubicBezTo>
                  <a:pt x="1190" y="1342"/>
                  <a:pt x="1353" y="1152"/>
                  <a:pt x="1414" y="9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 name="Title 1"/>
          <p:cNvSpPr>
            <a:spLocks noGrp="1"/>
          </p:cNvSpPr>
          <p:nvPr>
            <p:ph type="ctrTitle"/>
          </p:nvPr>
        </p:nvSpPr>
        <p:spPr>
          <a:xfrm>
            <a:off x="3671248" y="2973675"/>
            <a:ext cx="4831307" cy="1044000"/>
          </a:xfrm>
        </p:spPr>
        <p:txBody>
          <a:bodyPr anchor="ctr"/>
          <a:lstStyle>
            <a:lvl1pPr algn="ctr">
              <a:lnSpc>
                <a:spcPts val="3600"/>
              </a:lnSpc>
              <a:defRPr sz="3400">
                <a:solidFill>
                  <a:schemeClr val="tx1"/>
                </a:solidFill>
                <a:latin typeface="+mj-lt"/>
              </a:defRPr>
            </a:lvl1pPr>
          </a:lstStyle>
          <a:p>
            <a:r>
              <a:rPr lang="en-US"/>
              <a:t>Click to edit Master title style</a:t>
            </a:r>
            <a:endParaRPr lang="en-GB"/>
          </a:p>
        </p:txBody>
      </p:sp>
    </p:spTree>
    <p:extLst>
      <p:ext uri="{BB962C8B-B14F-4D97-AF65-F5344CB8AC3E}">
        <p14:creationId xmlns:p14="http://schemas.microsoft.com/office/powerpoint/2010/main" val="47760386"/>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tatement and Image  Option1">
    <p:bg>
      <p:bgPr>
        <a:solidFill>
          <a:srgbClr val="D4EAE4"/>
        </a:solidFill>
        <a:effectLst/>
      </p:bgPr>
    </p:bg>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51A69011-C6F4-48B8-B0FD-6D2F92CC0EC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3888" y="6376988"/>
            <a:ext cx="9271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a:extLst>
              <a:ext uri="{FF2B5EF4-FFF2-40B4-BE49-F238E27FC236}">
                <a16:creationId xmlns:a16="http://schemas.microsoft.com/office/drawing/2014/main" id="{B4C846DC-2039-45AE-BAF9-8E5A34FC4B85}"/>
              </a:ext>
            </a:extLst>
          </p:cNvPr>
          <p:cNvCxnSpPr/>
          <p:nvPr userDrawn="1"/>
        </p:nvCxnSpPr>
        <p:spPr>
          <a:xfrm>
            <a:off x="11342688" y="6519863"/>
            <a:ext cx="0" cy="87312"/>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30793" y="418050"/>
            <a:ext cx="4908217" cy="1144958"/>
          </a:xfrm>
        </p:spPr>
        <p:txBody>
          <a:bodyPr/>
          <a:lstStyle>
            <a:lvl1pPr>
              <a:lnSpc>
                <a:spcPts val="4000"/>
              </a:lnSpc>
              <a:defRPr sz="3600">
                <a:solidFill>
                  <a:schemeClr val="tx2"/>
                </a:solidFill>
                <a:latin typeface="+mj-lt"/>
              </a:defRPr>
            </a:lvl1pPr>
          </a:lstStyle>
          <a:p>
            <a:r>
              <a:rPr lang="en-US"/>
              <a:t>Click to edit Master title style</a:t>
            </a:r>
            <a:endParaRPr lang="en-GB"/>
          </a:p>
        </p:txBody>
      </p:sp>
      <p:sp>
        <p:nvSpPr>
          <p:cNvPr id="3" name="Content Placeholder 2"/>
          <p:cNvSpPr>
            <a:spLocks noGrp="1"/>
          </p:cNvSpPr>
          <p:nvPr>
            <p:ph idx="1"/>
          </p:nvPr>
        </p:nvSpPr>
        <p:spPr>
          <a:xfrm>
            <a:off x="630792" y="1695450"/>
            <a:ext cx="4908217" cy="3124201"/>
          </a:xfrm>
        </p:spPr>
        <p:txBody>
          <a:bodyPr/>
          <a:lstStyle>
            <a:lvl1pPr marL="0" indent="0">
              <a:lnSpc>
                <a:spcPts val="2200"/>
              </a:lnSpc>
              <a:spcAft>
                <a:spcPts val="0"/>
              </a:spcAft>
              <a:buClr>
                <a:schemeClr val="tx1"/>
              </a:buClr>
              <a:buFont typeface="Arial" panose="020B0604020202020204" pitchFamily="34" charset="0"/>
              <a:buNone/>
              <a:defRPr sz="1800" b="0" i="0" kern="0" baseline="0">
                <a:solidFill>
                  <a:srgbClr val="000000"/>
                </a:solidFill>
                <a:latin typeface="+mn-lt"/>
              </a:defRPr>
            </a:lvl1pPr>
            <a:lvl2pPr marL="0" indent="0">
              <a:lnSpc>
                <a:spcPts val="1600"/>
              </a:lnSpc>
              <a:spcBef>
                <a:spcPts val="1701"/>
              </a:spcBef>
              <a:spcAft>
                <a:spcPts val="0"/>
              </a:spcAft>
              <a:buNone/>
              <a:defRPr sz="1200" i="1">
                <a:solidFill>
                  <a:srgbClr val="000000"/>
                </a:solidFill>
              </a:defRPr>
            </a:lvl2pPr>
            <a:lvl3pPr marL="658800" indent="-255600">
              <a:defRPr/>
            </a:lvl3pPr>
          </a:lstStyle>
          <a:p>
            <a:pPr lvl="0"/>
            <a:r>
              <a:rPr lang="en-US" dirty="0"/>
              <a:t>Click to edit Master text styles</a:t>
            </a:r>
          </a:p>
        </p:txBody>
      </p:sp>
      <p:sp>
        <p:nvSpPr>
          <p:cNvPr id="6" name="Picture Placeholder 5"/>
          <p:cNvSpPr>
            <a:spLocks noGrp="1"/>
          </p:cNvSpPr>
          <p:nvPr>
            <p:ph type="pic" sz="quarter" idx="10"/>
          </p:nvPr>
        </p:nvSpPr>
        <p:spPr>
          <a:xfrm>
            <a:off x="6108701" y="0"/>
            <a:ext cx="6083300" cy="6858000"/>
          </a:xfrm>
          <a:solidFill>
            <a:srgbClr val="BBBBBB"/>
          </a:solidFill>
        </p:spPr>
        <p:txBody>
          <a:bodyPr tIns="2592000" rtlCol="0">
            <a:noAutofit/>
          </a:bodyPr>
          <a:lstStyle>
            <a:lvl1pPr marL="0" marR="0" indent="0" algn="ctr" defTabSz="914400" rtl="0" eaLnBrk="1" fontAlgn="auto" latinLnBrk="0" hangingPunct="1">
              <a:lnSpc>
                <a:spcPts val="1900"/>
              </a:lnSpc>
              <a:spcBef>
                <a:spcPts val="0"/>
              </a:spcBef>
              <a:spcAft>
                <a:spcPts val="0"/>
              </a:spcAft>
              <a:buClrTx/>
              <a:buSzTx/>
              <a:buFont typeface="Arial" pitchFamily="34" charset="0"/>
              <a:buNone/>
              <a:tabLst/>
              <a:defRPr lang="en-US" sz="1100" dirty="0"/>
            </a:lvl1pPr>
          </a:lstStyle>
          <a:p>
            <a:pPr lvl="0"/>
            <a:r>
              <a:rPr lang="en-US" noProof="0"/>
              <a:t>Click icon to add picture</a:t>
            </a:r>
          </a:p>
        </p:txBody>
      </p:sp>
      <p:sp>
        <p:nvSpPr>
          <p:cNvPr id="8" name="Slide Number Placeholder 5">
            <a:extLst>
              <a:ext uri="{FF2B5EF4-FFF2-40B4-BE49-F238E27FC236}">
                <a16:creationId xmlns:a16="http://schemas.microsoft.com/office/drawing/2014/main" id="{23A75D84-9760-407C-9891-57A89EEB4392}"/>
              </a:ext>
            </a:extLst>
          </p:cNvPr>
          <p:cNvSpPr>
            <a:spLocks noGrp="1"/>
          </p:cNvSpPr>
          <p:nvPr>
            <p:ph type="sldNum" sz="quarter" idx="11"/>
          </p:nvPr>
        </p:nvSpPr>
        <p:spPr/>
        <p:txBody>
          <a:bodyPr/>
          <a:lstStyle>
            <a:lvl1pPr algn="l">
              <a:defRPr sz="800" b="1">
                <a:solidFill>
                  <a:schemeClr val="tx2"/>
                </a:solidFill>
                <a:latin typeface="+mn-lt"/>
                <a:ea typeface="Lato Light" panose="020F0502020204030203" pitchFamily="34" charset="0"/>
                <a:cs typeface="Lato Light" panose="020F0502020204030203" pitchFamily="34" charset="0"/>
              </a:defRPr>
            </a:lvl1pPr>
          </a:lstStyle>
          <a:p>
            <a:pPr>
              <a:defRPr/>
            </a:pPr>
            <a:fld id="{0474C46E-7C30-43AF-B9BB-7610ED3387CE}" type="slidenum">
              <a:rPr lang="en-GB"/>
              <a:pPr>
                <a:defRPr/>
              </a:pPr>
              <a:t>‹#›</a:t>
            </a:fld>
            <a:endParaRPr lang="en-GB" dirty="0"/>
          </a:p>
        </p:txBody>
      </p:sp>
      <p:sp>
        <p:nvSpPr>
          <p:cNvPr id="9" name="Footer Placeholder 3">
            <a:extLst>
              <a:ext uri="{FF2B5EF4-FFF2-40B4-BE49-F238E27FC236}">
                <a16:creationId xmlns:a16="http://schemas.microsoft.com/office/drawing/2014/main" id="{319BDA7A-FC75-47DC-B8A2-6C46E1009D05}"/>
              </a:ext>
            </a:extLst>
          </p:cNvPr>
          <p:cNvSpPr>
            <a:spLocks noGrp="1"/>
          </p:cNvSpPr>
          <p:nvPr>
            <p:ph type="ftr" sz="quarter" idx="12"/>
          </p:nvPr>
        </p:nvSpPr>
        <p:spPr/>
        <p:txBody>
          <a:bodyPr/>
          <a:lstStyle>
            <a:lvl1pPr algn="r">
              <a:defRPr sz="700">
                <a:solidFill>
                  <a:schemeClr val="tx2"/>
                </a:solidFill>
              </a:defRPr>
            </a:lvl1pPr>
          </a:lstStyle>
          <a:p>
            <a:pPr>
              <a:defRPr/>
            </a:pPr>
            <a:r>
              <a:rPr lang="en-GB"/>
              <a:t>Get Started</a:t>
            </a:r>
            <a:endParaRPr lang="en-GB" dirty="0"/>
          </a:p>
        </p:txBody>
      </p:sp>
    </p:spTree>
    <p:extLst>
      <p:ext uri="{BB962C8B-B14F-4D97-AF65-F5344CB8AC3E}">
        <p14:creationId xmlns:p14="http://schemas.microsoft.com/office/powerpoint/2010/main" val="3944848136"/>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slideLayout" Target="../slideLayouts/slideLayout60.xml"/><Relationship Id="rId3" Type="http://schemas.openxmlformats.org/officeDocument/2006/relationships/slideLayout" Target="../slideLayouts/slideLayout37.xml"/><Relationship Id="rId21" Type="http://schemas.openxmlformats.org/officeDocument/2006/relationships/slideLayout" Target="../slideLayouts/slideLayout55.xml"/><Relationship Id="rId34" Type="http://schemas.openxmlformats.org/officeDocument/2006/relationships/slideLayout" Target="../slideLayouts/slideLayout68.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slideLayout" Target="../slideLayouts/slideLayout59.xml"/><Relationship Id="rId33" Type="http://schemas.openxmlformats.org/officeDocument/2006/relationships/slideLayout" Target="../slideLayouts/slideLayout67.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29" Type="http://schemas.openxmlformats.org/officeDocument/2006/relationships/slideLayout" Target="../slideLayouts/slideLayout63.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32" Type="http://schemas.openxmlformats.org/officeDocument/2006/relationships/slideLayout" Target="../slideLayouts/slideLayout66.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28" Type="http://schemas.openxmlformats.org/officeDocument/2006/relationships/slideLayout" Target="../slideLayouts/slideLayout62.xml"/><Relationship Id="rId36" Type="http://schemas.openxmlformats.org/officeDocument/2006/relationships/image" Target="../media/image19.png"/><Relationship Id="rId10" Type="http://schemas.openxmlformats.org/officeDocument/2006/relationships/slideLayout" Target="../slideLayouts/slideLayout44.xml"/><Relationship Id="rId19" Type="http://schemas.openxmlformats.org/officeDocument/2006/relationships/slideLayout" Target="../slideLayouts/slideLayout53.xml"/><Relationship Id="rId31" Type="http://schemas.openxmlformats.org/officeDocument/2006/relationships/slideLayout" Target="../slideLayouts/slideLayout65.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 Id="rId27" Type="http://schemas.openxmlformats.org/officeDocument/2006/relationships/slideLayout" Target="../slideLayouts/slideLayout61.xml"/><Relationship Id="rId30" Type="http://schemas.openxmlformats.org/officeDocument/2006/relationships/slideLayout" Target="../slideLayouts/slideLayout64.xml"/><Relationship Id="rId35" Type="http://schemas.openxmlformats.org/officeDocument/2006/relationships/theme" Target="../theme/theme2.xml"/><Relationship Id="rId8"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6384896A-4708-4C20-B297-F9FA502BA149}"/>
              </a:ext>
            </a:extLst>
          </p:cNvPr>
          <p:cNvSpPr>
            <a:spLocks noGrp="1"/>
          </p:cNvSpPr>
          <p:nvPr>
            <p:ph type="title"/>
          </p:nvPr>
        </p:nvSpPr>
        <p:spPr bwMode="auto">
          <a:xfrm>
            <a:off x="623888" y="417513"/>
            <a:ext cx="10944225"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8ED6E14C-1930-45C2-BE39-8AFBE9FC0FA3}"/>
              </a:ext>
            </a:extLst>
          </p:cNvPr>
          <p:cNvSpPr>
            <a:spLocks noGrp="1"/>
          </p:cNvSpPr>
          <p:nvPr>
            <p:ph type="body" idx="1"/>
          </p:nvPr>
        </p:nvSpPr>
        <p:spPr bwMode="auto">
          <a:xfrm>
            <a:off x="623888" y="1704975"/>
            <a:ext cx="10944225" cy="428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endParaRPr lang="en-GB" altLang="en-US"/>
          </a:p>
        </p:txBody>
      </p:sp>
      <p:cxnSp>
        <p:nvCxnSpPr>
          <p:cNvPr id="5" name="Straight Connector 4">
            <a:extLst>
              <a:ext uri="{FF2B5EF4-FFF2-40B4-BE49-F238E27FC236}">
                <a16:creationId xmlns:a16="http://schemas.microsoft.com/office/drawing/2014/main" id="{CAE58005-E8D3-486E-8522-28F592D8032A}"/>
              </a:ext>
            </a:extLst>
          </p:cNvPr>
          <p:cNvCxnSpPr/>
          <p:nvPr userDrawn="1"/>
        </p:nvCxnSpPr>
        <p:spPr>
          <a:xfrm>
            <a:off x="11342688" y="6519863"/>
            <a:ext cx="0" cy="87312"/>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85498E6F-4E4C-4783-A96D-B31064451119}"/>
              </a:ext>
            </a:extLst>
          </p:cNvPr>
          <p:cNvSpPr>
            <a:spLocks noGrp="1"/>
          </p:cNvSpPr>
          <p:nvPr>
            <p:ph type="sldNum" sz="quarter" idx="4"/>
          </p:nvPr>
        </p:nvSpPr>
        <p:spPr>
          <a:xfrm>
            <a:off x="11385550" y="6516688"/>
            <a:ext cx="166688" cy="109537"/>
          </a:xfrm>
          <a:prstGeom prst="rect">
            <a:avLst/>
          </a:prstGeom>
        </p:spPr>
        <p:txBody>
          <a:bodyPr vert="horz" lIns="0" tIns="0" rIns="0" bIns="0" rtlCol="0" anchor="ctr" anchorCtr="0"/>
          <a:lstStyle>
            <a:lvl1pPr algn="l" eaLnBrk="1" fontAlgn="auto" hangingPunct="1">
              <a:spcBef>
                <a:spcPts val="0"/>
              </a:spcBef>
              <a:spcAft>
                <a:spcPts val="0"/>
              </a:spcAft>
              <a:defRPr sz="800" b="1">
                <a:solidFill>
                  <a:schemeClr val="tx2"/>
                </a:solidFill>
                <a:latin typeface="+mn-lt"/>
                <a:ea typeface="Lato Light" panose="020F0502020204030203" pitchFamily="34" charset="0"/>
                <a:cs typeface="Lato Light" panose="020F0502020204030203" pitchFamily="34" charset="0"/>
              </a:defRPr>
            </a:lvl1pPr>
          </a:lstStyle>
          <a:p>
            <a:pPr>
              <a:defRPr/>
            </a:pPr>
            <a:fld id="{E60B173C-CFB1-4BAF-9F98-0CF372D6640D}" type="slidenum">
              <a:rPr lang="en-GB"/>
              <a:pPr>
                <a:defRPr/>
              </a:pPr>
              <a:t>‹#›</a:t>
            </a:fld>
            <a:endParaRPr lang="en-GB" dirty="0"/>
          </a:p>
        </p:txBody>
      </p:sp>
      <p:pic>
        <p:nvPicPr>
          <p:cNvPr id="1030" name="Picture 6">
            <a:extLst>
              <a:ext uri="{FF2B5EF4-FFF2-40B4-BE49-F238E27FC236}">
                <a16:creationId xmlns:a16="http://schemas.microsoft.com/office/drawing/2014/main" id="{1CF7C3D1-AB54-4B6D-949F-69C4954E2CE4}"/>
              </a:ext>
            </a:extLst>
          </p:cNvPr>
          <p:cNvPicPr>
            <a:picLocks noChangeAspect="1"/>
          </p:cNvPicPr>
          <p:nvPr userDrawn="1"/>
        </p:nvPicPr>
        <p:blipFill>
          <a:blip r:embed="rId36">
            <a:extLst>
              <a:ext uri="{28A0092B-C50C-407E-A947-70E740481C1C}">
                <a14:useLocalDpi xmlns:a14="http://schemas.microsoft.com/office/drawing/2010/main" val="0"/>
              </a:ext>
            </a:extLst>
          </a:blip>
          <a:srcRect/>
          <a:stretch>
            <a:fillRect/>
          </a:stretch>
        </p:blipFill>
        <p:spPr bwMode="auto">
          <a:xfrm>
            <a:off x="622300" y="6376988"/>
            <a:ext cx="9271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a:extLst>
              <a:ext uri="{FF2B5EF4-FFF2-40B4-BE49-F238E27FC236}">
                <a16:creationId xmlns:a16="http://schemas.microsoft.com/office/drawing/2014/main" id="{DFA5DB86-24FA-4248-A292-3CEDE2941EAE}"/>
              </a:ext>
            </a:extLst>
          </p:cNvPr>
          <p:cNvSpPr>
            <a:spLocks noGrp="1"/>
          </p:cNvSpPr>
          <p:nvPr>
            <p:ph type="ftr" sz="quarter" idx="3"/>
          </p:nvPr>
        </p:nvSpPr>
        <p:spPr>
          <a:xfrm>
            <a:off x="8915400" y="6516688"/>
            <a:ext cx="2390775" cy="109537"/>
          </a:xfrm>
          <a:prstGeom prst="rect">
            <a:avLst/>
          </a:prstGeom>
        </p:spPr>
        <p:txBody>
          <a:bodyPr vert="horz" lIns="0" tIns="0" rIns="0" bIns="0" rtlCol="0" anchor="ctr"/>
          <a:lstStyle>
            <a:lvl1pPr algn="r" eaLnBrk="1" fontAlgn="auto" hangingPunct="1">
              <a:spcBef>
                <a:spcPts val="0"/>
              </a:spcBef>
              <a:spcAft>
                <a:spcPts val="0"/>
              </a:spcAft>
              <a:defRPr sz="700" b="1">
                <a:solidFill>
                  <a:schemeClr val="tx2"/>
                </a:solidFill>
                <a:latin typeface="+mn-lt"/>
              </a:defRPr>
            </a:lvl1pPr>
          </a:lstStyle>
          <a:p>
            <a:pPr>
              <a:defRPr/>
            </a:pPr>
            <a:r>
              <a:rPr lang="en-GB"/>
              <a:t>Get Started</a:t>
            </a:r>
            <a:endParaRPr lang="en-GB" dirty="0"/>
          </a:p>
        </p:txBody>
      </p:sp>
    </p:spTree>
  </p:cSld>
  <p:clrMap bg1="lt1" tx1="dk1" bg2="lt2" tx2="dk2" accent1="accent1" accent2="accent2" accent3="accent3" accent4="accent4" accent5="accent5" accent6="accent6" hlink="hlink" folHlink="folHlink"/>
  <p:sldLayoutIdLst>
    <p:sldLayoutId id="2147484300" r:id="rId1"/>
    <p:sldLayoutId id="2147484301" r:id="rId2"/>
    <p:sldLayoutId id="2147484302" r:id="rId3"/>
    <p:sldLayoutId id="2147484303" r:id="rId4"/>
    <p:sldLayoutId id="2147484304" r:id="rId5"/>
    <p:sldLayoutId id="2147484305" r:id="rId6"/>
    <p:sldLayoutId id="2147484306" r:id="rId7"/>
    <p:sldLayoutId id="2147484307" r:id="rId8"/>
    <p:sldLayoutId id="2147484308" r:id="rId9"/>
    <p:sldLayoutId id="2147484309" r:id="rId10"/>
    <p:sldLayoutId id="2147484310" r:id="rId11"/>
    <p:sldLayoutId id="2147484311" r:id="rId12"/>
    <p:sldLayoutId id="2147484312" r:id="rId13"/>
    <p:sldLayoutId id="2147484313" r:id="rId14"/>
    <p:sldLayoutId id="2147484314" r:id="rId15"/>
    <p:sldLayoutId id="2147484315" r:id="rId16"/>
    <p:sldLayoutId id="2147484316" r:id="rId17"/>
    <p:sldLayoutId id="2147484317" r:id="rId18"/>
    <p:sldLayoutId id="2147484318" r:id="rId19"/>
    <p:sldLayoutId id="2147484319" r:id="rId20"/>
    <p:sldLayoutId id="2147484320" r:id="rId21"/>
    <p:sldLayoutId id="2147484295" r:id="rId22"/>
    <p:sldLayoutId id="2147484296" r:id="rId23"/>
    <p:sldLayoutId id="2147484321" r:id="rId24"/>
    <p:sldLayoutId id="2147484297" r:id="rId25"/>
    <p:sldLayoutId id="2147484298" r:id="rId26"/>
    <p:sldLayoutId id="2147484299" r:id="rId27"/>
    <p:sldLayoutId id="2147484322" r:id="rId28"/>
    <p:sldLayoutId id="2147484323" r:id="rId29"/>
    <p:sldLayoutId id="2147484324" r:id="rId30"/>
    <p:sldLayoutId id="2147484325" r:id="rId31"/>
    <p:sldLayoutId id="2147484326" r:id="rId32"/>
    <p:sldLayoutId id="2147484364" r:id="rId33"/>
    <p:sldLayoutId id="2147484366" r:id="rId34"/>
  </p:sldLayoutIdLst>
  <p:transition spd="med">
    <p:fade/>
  </p:transition>
  <p:hf hdr="0" dt="0"/>
  <p:txStyles>
    <p:titleStyle>
      <a:lvl1pPr algn="l" rtl="0" eaLnBrk="0" fontAlgn="base" hangingPunct="0">
        <a:lnSpc>
          <a:spcPts val="4000"/>
        </a:lnSpc>
        <a:spcBef>
          <a:spcPct val="0"/>
        </a:spcBef>
        <a:spcAft>
          <a:spcPct val="0"/>
        </a:spcAft>
        <a:defRPr sz="3600" b="1" kern="1200">
          <a:solidFill>
            <a:schemeClr val="tx1"/>
          </a:solidFill>
          <a:latin typeface="+mj-lt"/>
          <a:ea typeface="+mj-ea"/>
          <a:cs typeface="+mj-cs"/>
        </a:defRPr>
      </a:lvl1pPr>
      <a:lvl2pPr algn="l" rtl="0" eaLnBrk="0" fontAlgn="base" hangingPunct="0">
        <a:lnSpc>
          <a:spcPts val="4000"/>
        </a:lnSpc>
        <a:spcBef>
          <a:spcPct val="0"/>
        </a:spcBef>
        <a:spcAft>
          <a:spcPct val="0"/>
        </a:spcAft>
        <a:defRPr sz="3600" b="1">
          <a:solidFill>
            <a:schemeClr val="tx1"/>
          </a:solidFill>
          <a:latin typeface="Times New Roman" panose="02020603050405020304" pitchFamily="18" charset="0"/>
        </a:defRPr>
      </a:lvl2pPr>
      <a:lvl3pPr algn="l" rtl="0" eaLnBrk="0" fontAlgn="base" hangingPunct="0">
        <a:lnSpc>
          <a:spcPts val="4000"/>
        </a:lnSpc>
        <a:spcBef>
          <a:spcPct val="0"/>
        </a:spcBef>
        <a:spcAft>
          <a:spcPct val="0"/>
        </a:spcAft>
        <a:defRPr sz="3600" b="1">
          <a:solidFill>
            <a:schemeClr val="tx1"/>
          </a:solidFill>
          <a:latin typeface="Times New Roman" panose="02020603050405020304" pitchFamily="18" charset="0"/>
        </a:defRPr>
      </a:lvl3pPr>
      <a:lvl4pPr algn="l" rtl="0" eaLnBrk="0" fontAlgn="base" hangingPunct="0">
        <a:lnSpc>
          <a:spcPts val="4000"/>
        </a:lnSpc>
        <a:spcBef>
          <a:spcPct val="0"/>
        </a:spcBef>
        <a:spcAft>
          <a:spcPct val="0"/>
        </a:spcAft>
        <a:defRPr sz="3600" b="1">
          <a:solidFill>
            <a:schemeClr val="tx1"/>
          </a:solidFill>
          <a:latin typeface="Times New Roman" panose="02020603050405020304" pitchFamily="18" charset="0"/>
        </a:defRPr>
      </a:lvl4pPr>
      <a:lvl5pPr algn="l" rtl="0" eaLnBrk="0" fontAlgn="base" hangingPunct="0">
        <a:lnSpc>
          <a:spcPts val="4000"/>
        </a:lnSpc>
        <a:spcBef>
          <a:spcPct val="0"/>
        </a:spcBef>
        <a:spcAft>
          <a:spcPct val="0"/>
        </a:spcAft>
        <a:defRPr sz="3600" b="1">
          <a:solidFill>
            <a:schemeClr val="tx1"/>
          </a:solidFill>
          <a:latin typeface="Times New Roman" panose="02020603050405020304" pitchFamily="18" charset="0"/>
        </a:defRPr>
      </a:lvl5pPr>
      <a:lvl6pPr marL="457200" algn="l" rtl="0" fontAlgn="base">
        <a:lnSpc>
          <a:spcPts val="4000"/>
        </a:lnSpc>
        <a:spcBef>
          <a:spcPct val="0"/>
        </a:spcBef>
        <a:spcAft>
          <a:spcPct val="0"/>
        </a:spcAft>
        <a:defRPr sz="3600" b="1">
          <a:solidFill>
            <a:schemeClr val="tx1"/>
          </a:solidFill>
          <a:latin typeface="Times New Roman" panose="02020603050405020304" pitchFamily="18" charset="0"/>
        </a:defRPr>
      </a:lvl6pPr>
      <a:lvl7pPr marL="914400" algn="l" rtl="0" fontAlgn="base">
        <a:lnSpc>
          <a:spcPts val="4000"/>
        </a:lnSpc>
        <a:spcBef>
          <a:spcPct val="0"/>
        </a:spcBef>
        <a:spcAft>
          <a:spcPct val="0"/>
        </a:spcAft>
        <a:defRPr sz="3600" b="1">
          <a:solidFill>
            <a:schemeClr val="tx1"/>
          </a:solidFill>
          <a:latin typeface="Times New Roman" panose="02020603050405020304" pitchFamily="18" charset="0"/>
        </a:defRPr>
      </a:lvl7pPr>
      <a:lvl8pPr marL="1371600" algn="l" rtl="0" fontAlgn="base">
        <a:lnSpc>
          <a:spcPts val="4000"/>
        </a:lnSpc>
        <a:spcBef>
          <a:spcPct val="0"/>
        </a:spcBef>
        <a:spcAft>
          <a:spcPct val="0"/>
        </a:spcAft>
        <a:defRPr sz="3600" b="1">
          <a:solidFill>
            <a:schemeClr val="tx1"/>
          </a:solidFill>
          <a:latin typeface="Times New Roman" panose="02020603050405020304" pitchFamily="18" charset="0"/>
        </a:defRPr>
      </a:lvl8pPr>
      <a:lvl9pPr marL="1828800" algn="l" rtl="0" fontAlgn="base">
        <a:lnSpc>
          <a:spcPts val="4000"/>
        </a:lnSpc>
        <a:spcBef>
          <a:spcPct val="0"/>
        </a:spcBef>
        <a:spcAft>
          <a:spcPct val="0"/>
        </a:spcAft>
        <a:defRPr sz="3600" b="1">
          <a:solidFill>
            <a:schemeClr val="tx1"/>
          </a:solidFill>
          <a:latin typeface="Times New Roman" panose="02020603050405020304" pitchFamily="18" charset="0"/>
        </a:defRPr>
      </a:lvl9pPr>
    </p:titleStyle>
    <p:bodyStyle>
      <a:lvl1pPr algn="l" rtl="0" eaLnBrk="0" fontAlgn="base" hangingPunct="0">
        <a:lnSpc>
          <a:spcPts val="2200"/>
        </a:lnSpc>
        <a:spcBef>
          <a:spcPct val="0"/>
        </a:spcBef>
        <a:spcAft>
          <a:spcPct val="0"/>
        </a:spcAft>
        <a:buFont typeface="Arial" panose="020B0604020202020204" pitchFamily="34" charset="0"/>
        <a:defRPr kern="1200">
          <a:solidFill>
            <a:schemeClr val="bg2"/>
          </a:solidFill>
          <a:latin typeface="+mn-lt"/>
          <a:ea typeface="Lato Medium" panose="020F0502020204030203" pitchFamily="34" charset="0"/>
          <a:cs typeface="Lato Medium" panose="020F0502020204030203" pitchFamily="34" charset="0"/>
        </a:defRPr>
      </a:lvl1pPr>
      <a:lvl2pPr marL="180975" indent="-180975" algn="l" rtl="0" eaLnBrk="0" fontAlgn="base" hangingPunct="0">
        <a:lnSpc>
          <a:spcPts val="2200"/>
        </a:lnSpc>
        <a:spcBef>
          <a:spcPct val="0"/>
        </a:spcBef>
        <a:spcAft>
          <a:spcPct val="0"/>
        </a:spcAft>
        <a:buClr>
          <a:schemeClr val="bg2"/>
        </a:buClr>
        <a:buFont typeface="Arial" panose="020B0604020202020204" pitchFamily="34" charset="0"/>
        <a:buChar char="•"/>
        <a:defRPr kern="1200">
          <a:solidFill>
            <a:schemeClr val="bg2"/>
          </a:solidFill>
          <a:latin typeface="+mn-lt"/>
          <a:ea typeface="Lato Medium"/>
          <a:cs typeface="Lato Medium"/>
        </a:defRPr>
      </a:lvl2pPr>
      <a:lvl3pPr marL="352425" indent="-171450" algn="l" rtl="0" eaLnBrk="0" fontAlgn="base" hangingPunct="0">
        <a:lnSpc>
          <a:spcPts val="2200"/>
        </a:lnSpc>
        <a:spcBef>
          <a:spcPct val="0"/>
        </a:spcBef>
        <a:spcAft>
          <a:spcPct val="0"/>
        </a:spcAft>
        <a:buClr>
          <a:srgbClr val="505759"/>
        </a:buClr>
        <a:buFont typeface="Arial" panose="020B0604020202020204" pitchFamily="34" charset="0"/>
        <a:buChar char="‒"/>
        <a:defRPr kern="1200">
          <a:solidFill>
            <a:schemeClr val="bg2"/>
          </a:solidFill>
          <a:latin typeface="+mn-lt"/>
          <a:ea typeface="Lato Medium"/>
          <a:cs typeface="Lato Medium"/>
        </a:defRPr>
      </a:lvl3pPr>
      <a:lvl4pPr marL="781050" algn="l" rtl="0" eaLnBrk="0" fontAlgn="base" hangingPunct="0">
        <a:lnSpc>
          <a:spcPts val="1500"/>
        </a:lnSpc>
        <a:spcBef>
          <a:spcPct val="0"/>
        </a:spcBef>
        <a:spcAft>
          <a:spcPts val="850"/>
        </a:spcAft>
        <a:buClr>
          <a:schemeClr val="tx1"/>
        </a:buClr>
        <a:buFont typeface="Arial" panose="020B0604020202020204" pitchFamily="34" charset="0"/>
        <a:defRPr sz="1200" kern="1200">
          <a:solidFill>
            <a:schemeClr val="bg2"/>
          </a:solidFill>
          <a:latin typeface="+mn-lt"/>
          <a:ea typeface="Lato Medium"/>
          <a:cs typeface="Lato Medium"/>
        </a:defRPr>
      </a:lvl4pPr>
      <a:lvl5pPr marL="20574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Lato Medium"/>
          <a:cs typeface="Lato Medium"/>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
        <p:cNvGrpSpPr/>
        <p:nvPr/>
      </p:nvGrpSpPr>
      <p:grpSpPr>
        <a:xfrm>
          <a:off x="0" y="0"/>
          <a:ext cx="0" cy="0"/>
          <a:chOff x="0" y="0"/>
          <a:chExt cx="0" cy="0"/>
        </a:xfrm>
      </p:grpSpPr>
      <p:sp>
        <p:nvSpPr>
          <p:cNvPr id="7" name="Google Shape;7;p1"/>
          <p:cNvSpPr txBox="1">
            <a:spLocks noGrp="1"/>
          </p:cNvSpPr>
          <p:nvPr>
            <p:ph type="title"/>
          </p:nvPr>
        </p:nvSpPr>
        <p:spPr>
          <a:xfrm>
            <a:off x="721783" y="417600"/>
            <a:ext cx="7977717" cy="906375"/>
          </a:xfrm>
          <a:prstGeom prst="rect">
            <a:avLst/>
          </a:prstGeom>
          <a:noFill/>
          <a:ln>
            <a:noFill/>
          </a:ln>
        </p:spPr>
        <p:txBody>
          <a:bodyPr spcFirstLastPara="1" wrap="square" lIns="91425" tIns="91425" rIns="91425" bIns="91425" anchor="t" anchorCtr="0"/>
          <a:lstStyle>
            <a:lvl1pPr marL="0" marR="0" lvl="0" indent="0" algn="l" rtl="0">
              <a:lnSpc>
                <a:spcPct val="117647"/>
              </a:lnSpc>
              <a:spcBef>
                <a:spcPts val="0"/>
              </a:spcBef>
              <a:spcAft>
                <a:spcPts val="0"/>
              </a:spcAft>
              <a:buClr>
                <a:schemeClr val="dk1"/>
              </a:buClr>
              <a:buSzPts val="1400"/>
              <a:buFont typeface="Times New Roman"/>
              <a:buNone/>
              <a:defRPr sz="3400" b="1" i="0" u="none" strike="noStrike" cap="none">
                <a:solidFill>
                  <a:schemeClr val="dk1"/>
                </a:solidFill>
                <a:latin typeface="Times New Roman"/>
                <a:ea typeface="Times New Roman"/>
                <a:cs typeface="Times New Roman"/>
                <a:sym typeface="Times New Roma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8" name="Google Shape;8;p1"/>
          <p:cNvSpPr txBox="1">
            <a:spLocks noGrp="1"/>
          </p:cNvSpPr>
          <p:nvPr>
            <p:ph type="body" idx="1"/>
          </p:nvPr>
        </p:nvSpPr>
        <p:spPr>
          <a:xfrm>
            <a:off x="713199" y="1704975"/>
            <a:ext cx="8001507" cy="4285174"/>
          </a:xfrm>
          <a:prstGeom prst="rect">
            <a:avLst/>
          </a:prstGeom>
          <a:noFill/>
          <a:ln>
            <a:noFill/>
          </a:ln>
        </p:spPr>
        <p:txBody>
          <a:bodyPr spcFirstLastPara="1" wrap="square" lIns="91425" tIns="91425" rIns="91425" bIns="91425" anchor="t" anchorCtr="0"/>
          <a:lstStyle>
            <a:lvl1pPr marL="457200" marR="0" lvl="0" indent="-228600" algn="l" rtl="0">
              <a:lnSpc>
                <a:spcPct val="118750"/>
              </a:lnSpc>
              <a:spcBef>
                <a:spcPts val="0"/>
              </a:spcBef>
              <a:spcAft>
                <a:spcPts val="0"/>
              </a:spcAft>
              <a:buClr>
                <a:schemeClr val="lt2"/>
              </a:buClr>
              <a:buSzPts val="1400"/>
              <a:buFont typeface="Arial"/>
              <a:buNone/>
              <a:defRPr sz="1600" b="0" i="0" u="none" strike="noStrike" cap="none">
                <a:solidFill>
                  <a:schemeClr val="lt2"/>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9" name="Google Shape;9;p1"/>
          <p:cNvCxnSpPr/>
          <p:nvPr/>
        </p:nvCxnSpPr>
        <p:spPr>
          <a:xfrm>
            <a:off x="11286723" y="6504780"/>
            <a:ext cx="0" cy="86400"/>
          </a:xfrm>
          <a:prstGeom prst="straightConnector1">
            <a:avLst/>
          </a:prstGeom>
          <a:noFill/>
          <a:ln w="9525" cap="flat" cmpd="sng">
            <a:solidFill>
              <a:schemeClr val="dk2"/>
            </a:solidFill>
            <a:prstDash val="solid"/>
            <a:round/>
            <a:headEnd type="none" w="sm" len="sm"/>
            <a:tailEnd type="none" w="sm" len="sm"/>
          </a:ln>
        </p:spPr>
      </p:cxnSp>
      <p:sp>
        <p:nvSpPr>
          <p:cNvPr id="10" name="Google Shape;10;p1"/>
          <p:cNvSpPr txBox="1">
            <a:spLocks noGrp="1"/>
          </p:cNvSpPr>
          <p:nvPr>
            <p:ph type="sldNum" idx="12"/>
          </p:nvPr>
        </p:nvSpPr>
        <p:spPr>
          <a:xfrm>
            <a:off x="11330354" y="6489578"/>
            <a:ext cx="577517" cy="125534"/>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i="0" u="none" strike="noStrike" cap="none">
                <a:solidFill>
                  <a:schemeClr val="dk2"/>
                </a:solidFill>
                <a:latin typeface="Arial"/>
                <a:ea typeface="Arial"/>
                <a:cs typeface="Arial"/>
                <a:sym typeface="Arial"/>
              </a:defRPr>
            </a:lvl1pPr>
            <a:lvl2pPr marL="0" marR="0" lvl="1" indent="0" algn="l" rtl="0">
              <a:spcBef>
                <a:spcPts val="0"/>
              </a:spcBef>
              <a:buNone/>
              <a:defRPr sz="800" b="1" i="0" u="none" strike="noStrike" cap="none">
                <a:solidFill>
                  <a:schemeClr val="dk2"/>
                </a:solidFill>
                <a:latin typeface="Arial"/>
                <a:ea typeface="Arial"/>
                <a:cs typeface="Arial"/>
                <a:sym typeface="Arial"/>
              </a:defRPr>
            </a:lvl2pPr>
            <a:lvl3pPr marL="0" marR="0" lvl="2" indent="0" algn="l" rtl="0">
              <a:spcBef>
                <a:spcPts val="0"/>
              </a:spcBef>
              <a:buNone/>
              <a:defRPr sz="800" b="1" i="0" u="none" strike="noStrike" cap="none">
                <a:solidFill>
                  <a:schemeClr val="dk2"/>
                </a:solidFill>
                <a:latin typeface="Arial"/>
                <a:ea typeface="Arial"/>
                <a:cs typeface="Arial"/>
                <a:sym typeface="Arial"/>
              </a:defRPr>
            </a:lvl3pPr>
            <a:lvl4pPr marL="0" marR="0" lvl="3" indent="0" algn="l" rtl="0">
              <a:spcBef>
                <a:spcPts val="0"/>
              </a:spcBef>
              <a:buNone/>
              <a:defRPr sz="800" b="1" i="0" u="none" strike="noStrike" cap="none">
                <a:solidFill>
                  <a:schemeClr val="dk2"/>
                </a:solidFill>
                <a:latin typeface="Arial"/>
                <a:ea typeface="Arial"/>
                <a:cs typeface="Arial"/>
                <a:sym typeface="Arial"/>
              </a:defRPr>
            </a:lvl4pPr>
            <a:lvl5pPr marL="0" marR="0" lvl="4" indent="0" algn="l" rtl="0">
              <a:spcBef>
                <a:spcPts val="0"/>
              </a:spcBef>
              <a:buNone/>
              <a:defRPr sz="800" b="1" i="0" u="none" strike="noStrike" cap="none">
                <a:solidFill>
                  <a:schemeClr val="dk2"/>
                </a:solidFill>
                <a:latin typeface="Arial"/>
                <a:ea typeface="Arial"/>
                <a:cs typeface="Arial"/>
                <a:sym typeface="Arial"/>
              </a:defRPr>
            </a:lvl5pPr>
            <a:lvl6pPr marL="0" marR="0" lvl="5" indent="0" algn="l" rtl="0">
              <a:spcBef>
                <a:spcPts val="0"/>
              </a:spcBef>
              <a:buNone/>
              <a:defRPr sz="800" b="1" i="0" u="none" strike="noStrike" cap="none">
                <a:solidFill>
                  <a:schemeClr val="dk2"/>
                </a:solidFill>
                <a:latin typeface="Arial"/>
                <a:ea typeface="Arial"/>
                <a:cs typeface="Arial"/>
                <a:sym typeface="Arial"/>
              </a:defRPr>
            </a:lvl6pPr>
            <a:lvl7pPr marL="0" marR="0" lvl="6" indent="0" algn="l" rtl="0">
              <a:spcBef>
                <a:spcPts val="0"/>
              </a:spcBef>
              <a:buNone/>
              <a:defRPr sz="800" b="1" i="0" u="none" strike="noStrike" cap="none">
                <a:solidFill>
                  <a:schemeClr val="dk2"/>
                </a:solidFill>
                <a:latin typeface="Arial"/>
                <a:ea typeface="Arial"/>
                <a:cs typeface="Arial"/>
                <a:sym typeface="Arial"/>
              </a:defRPr>
            </a:lvl7pPr>
            <a:lvl8pPr marL="0" marR="0" lvl="7" indent="0" algn="l" rtl="0">
              <a:spcBef>
                <a:spcPts val="0"/>
              </a:spcBef>
              <a:buNone/>
              <a:defRPr sz="800" b="1" i="0" u="none" strike="noStrike" cap="none">
                <a:solidFill>
                  <a:schemeClr val="dk2"/>
                </a:solidFill>
                <a:latin typeface="Arial"/>
                <a:ea typeface="Arial"/>
                <a:cs typeface="Arial"/>
                <a:sym typeface="Arial"/>
              </a:defRPr>
            </a:lvl8pPr>
            <a:lvl9pPr marL="0" marR="0" lvl="8" indent="0" algn="l" rtl="0">
              <a:spcBef>
                <a:spcPts val="0"/>
              </a:spcBef>
              <a:buNone/>
              <a:defRPr sz="800" b="1" i="0" u="none" strike="noStrike" cap="none">
                <a:solidFill>
                  <a:schemeClr val="dk2"/>
                </a:solidFill>
                <a:latin typeface="Arial"/>
                <a:ea typeface="Arial"/>
                <a:cs typeface="Arial"/>
                <a:sym typeface="Arial"/>
              </a:defRPr>
            </a:lvl9pPr>
          </a:lstStyle>
          <a:p>
            <a:pPr>
              <a:spcAft>
                <a:spcPts val="0"/>
              </a:spcAft>
            </a:pPr>
            <a:fld id="{00000000-1234-1234-1234-123412341234}" type="slidenum">
              <a:rPr lang="en-GB" smtClean="0"/>
              <a:pPr>
                <a:spcAft>
                  <a:spcPts val="0"/>
                </a:spcAft>
              </a:pPr>
              <a:t>‹#›</a:t>
            </a:fld>
            <a:endParaRPr lang="en-GB"/>
          </a:p>
        </p:txBody>
      </p:sp>
      <p:pic>
        <p:nvPicPr>
          <p:cNvPr id="11" name="Google Shape;11;p1"/>
          <p:cNvPicPr preferRelativeResize="0"/>
          <p:nvPr/>
        </p:nvPicPr>
        <p:blipFill rotWithShape="1">
          <a:blip r:embed="rId36">
            <a:alphaModFix/>
          </a:blip>
          <a:srcRect/>
          <a:stretch/>
        </p:blipFill>
        <p:spPr>
          <a:xfrm>
            <a:off x="667213" y="6376790"/>
            <a:ext cx="1224000" cy="279915"/>
          </a:xfrm>
          <a:prstGeom prst="rect">
            <a:avLst/>
          </a:prstGeom>
          <a:noFill/>
          <a:ln>
            <a:noFill/>
          </a:ln>
        </p:spPr>
      </p:pic>
    </p:spTree>
    <p:extLst>
      <p:ext uri="{BB962C8B-B14F-4D97-AF65-F5344CB8AC3E}">
        <p14:creationId xmlns:p14="http://schemas.microsoft.com/office/powerpoint/2010/main" val="267273364"/>
      </p:ext>
    </p:extLst>
  </p:cSld>
  <p:clrMap bg1="lt1" tx1="dk1" bg2="dk2" tx2="lt2" accent1="accent1" accent2="accent2" accent3="accent3" accent4="accent4" accent5="accent5" accent6="accent6" hlink="hlink" folHlink="folHlink"/>
  <p:sldLayoutIdLst>
    <p:sldLayoutId id="2147484329" r:id="rId1"/>
    <p:sldLayoutId id="2147484330" r:id="rId2"/>
    <p:sldLayoutId id="2147484331" r:id="rId3"/>
    <p:sldLayoutId id="2147484332" r:id="rId4"/>
    <p:sldLayoutId id="2147484333" r:id="rId5"/>
    <p:sldLayoutId id="2147484334" r:id="rId6"/>
    <p:sldLayoutId id="2147484335" r:id="rId7"/>
    <p:sldLayoutId id="2147484336" r:id="rId8"/>
    <p:sldLayoutId id="2147484337" r:id="rId9"/>
    <p:sldLayoutId id="2147484338" r:id="rId10"/>
    <p:sldLayoutId id="2147484339" r:id="rId11"/>
    <p:sldLayoutId id="2147484340" r:id="rId12"/>
    <p:sldLayoutId id="2147484341" r:id="rId13"/>
    <p:sldLayoutId id="2147484342" r:id="rId14"/>
    <p:sldLayoutId id="2147484343" r:id="rId15"/>
    <p:sldLayoutId id="2147484344" r:id="rId16"/>
    <p:sldLayoutId id="2147484345" r:id="rId17"/>
    <p:sldLayoutId id="2147484347" r:id="rId18"/>
    <p:sldLayoutId id="2147484348" r:id="rId19"/>
    <p:sldLayoutId id="2147484349" r:id="rId20"/>
    <p:sldLayoutId id="2147484350" r:id="rId21"/>
    <p:sldLayoutId id="2147484351" r:id="rId22"/>
    <p:sldLayoutId id="2147484352" r:id="rId23"/>
    <p:sldLayoutId id="2147484353" r:id="rId24"/>
    <p:sldLayoutId id="2147484354" r:id="rId25"/>
    <p:sldLayoutId id="2147484355" r:id="rId26"/>
    <p:sldLayoutId id="2147484356" r:id="rId27"/>
    <p:sldLayoutId id="2147484357" r:id="rId28"/>
    <p:sldLayoutId id="2147484358" r:id="rId29"/>
    <p:sldLayoutId id="2147484359" r:id="rId30"/>
    <p:sldLayoutId id="2147484360" r:id="rId31"/>
    <p:sldLayoutId id="2147484361" r:id="rId32"/>
    <p:sldLayoutId id="2147484362" r:id="rId33"/>
    <p:sldLayoutId id="2147484365" r:id="rId3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33.jpeg"/></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hyperlink" Target="https://www.google.com/chrome/?brand=CHBD&amp;gclid=EAIaIQobChMItb6zyuS74AIVD9vACh3JCgTUEAAYASABEgJfhfD_BwE&amp;gclsrc=aw.ds" TargetMode="External"/><Relationship Id="rId7" Type="http://schemas.openxmlformats.org/officeDocument/2006/relationships/hyperlink" Target="https://www.apple.com/safari/" TargetMode="External"/><Relationship Id="rId12" Type="http://schemas.openxmlformats.org/officeDocument/2006/relationships/image" Target="../media/image50.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45.png"/><Relationship Id="rId11" Type="http://schemas.openxmlformats.org/officeDocument/2006/relationships/image" Target="../media/image49.png"/><Relationship Id="rId5" Type="http://schemas.openxmlformats.org/officeDocument/2006/relationships/hyperlink" Target="https://www.mozilla.org/en-US/firefox/new/" TargetMode="External"/><Relationship Id="rId10" Type="http://schemas.openxmlformats.org/officeDocument/2006/relationships/image" Target="../media/image48.png"/><Relationship Id="rId4" Type="http://schemas.openxmlformats.org/officeDocument/2006/relationships/image" Target="../media/image44.png"/><Relationship Id="rId9" Type="http://schemas.openxmlformats.org/officeDocument/2006/relationships/image" Target="../media/image47.png"/></Relationships>
</file>

<file path=ppt/slides/_rels/slide1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3" Type="http://schemas.openxmlformats.org/officeDocument/2006/relationships/hyperlink" Target="https://support.pearson.com/getsupport/s/" TargetMode="External"/><Relationship Id="rId2" Type="http://schemas.openxmlformats.org/officeDocument/2006/relationships/notesSlide" Target="../notesSlides/notesSlide8.xml"/><Relationship Id="rId1" Type="http://schemas.openxmlformats.org/officeDocument/2006/relationships/slideLayout" Target="../slideLayouts/slideLayout32.xml"/><Relationship Id="rId5" Type="http://schemas.openxmlformats.org/officeDocument/2006/relationships/image" Target="../media/image52.png"/><Relationship Id="rId4" Type="http://schemas.openxmlformats.org/officeDocument/2006/relationships/hyperlink" Target="http://support.pearson.com/getsupport"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hyperlink" Target="mailto:sa6km@virginia.edu" TargetMode="External"/><Relationship Id="rId2" Type="http://schemas.openxmlformats.org/officeDocument/2006/relationships/hyperlink" Target="mailto:Ashley.mcpherson@pearson.com" TargetMode="External"/><Relationship Id="rId1" Type="http://schemas.openxmlformats.org/officeDocument/2006/relationships/slideLayout" Target="../slideLayouts/slideLayout52.xml"/><Relationship Id="rId4" Type="http://schemas.openxmlformats.org/officeDocument/2006/relationships/image" Target="../media/image33.jpeg"/></Relationships>
</file>

<file path=ppt/slides/_rels/slide3.xml.rels><?xml version="1.0" encoding="UTF-8" standalone="yes"?>
<Relationships xmlns="http://schemas.openxmlformats.org/package/2006/relationships"><Relationship Id="rId3" Type="http://schemas.openxmlformats.org/officeDocument/2006/relationships/hyperlink" Target="https://pearson.zoom.us/j/98778811722?pwd=OWFvSVlYTGJrTklvOTA0VHByb21RQT09" TargetMode="External"/><Relationship Id="rId2" Type="http://schemas.openxmlformats.org/officeDocument/2006/relationships/image" Target="../media/image34.png"/><Relationship Id="rId1" Type="http://schemas.openxmlformats.org/officeDocument/2006/relationships/slideLayout" Target="../slideLayouts/slideLayout68.xml"/></Relationships>
</file>

<file path=ppt/slides/_rels/slide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Layout" Target="../slideLayouts/slideLayout52.xml"/><Relationship Id="rId1" Type="http://schemas.openxmlformats.org/officeDocument/2006/relationships/video" Target="https://www.youtube.com/embed/v4ztrg1yFy8?feature=oembed"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xml"/><Relationship Id="rId1" Type="http://schemas.openxmlformats.org/officeDocument/2006/relationships/slideLayout" Target="../slideLayouts/slideLayout32.xml"/><Relationship Id="rId4" Type="http://schemas.openxmlformats.org/officeDocument/2006/relationships/image" Target="../media/image38.png"/></Relationships>
</file>

<file path=ppt/slides/_rels/slide8.xml.rels><?xml version="1.0" encoding="UTF-8" standalone="yes"?>
<Relationships xmlns="http://schemas.openxmlformats.org/package/2006/relationships"><Relationship Id="rId3" Type="http://schemas.openxmlformats.org/officeDocument/2006/relationships/hyperlink" Target="http://www.pearsonmylabandmastering.com/" TargetMode="External"/><Relationship Id="rId2" Type="http://schemas.openxmlformats.org/officeDocument/2006/relationships/notesSlide" Target="../notesSlides/notesSlide3.xml"/><Relationship Id="rId1" Type="http://schemas.openxmlformats.org/officeDocument/2006/relationships/slideLayout" Target="../slideLayouts/slideLayout32.xml"/><Relationship Id="rId4" Type="http://schemas.openxmlformats.org/officeDocument/2006/relationships/image" Target="../media/image39.png"/></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1971" y="2077406"/>
            <a:ext cx="4343399" cy="2244236"/>
          </a:xfrm>
        </p:spPr>
        <p:txBody>
          <a:bodyPr/>
          <a:lstStyle/>
          <a:p>
            <a:pPr algn="ctr"/>
            <a:r>
              <a:rPr lang="en-GB" dirty="0">
                <a:latin typeface="Open Sans"/>
              </a:rPr>
              <a:t>Get Started with </a:t>
            </a:r>
            <a:br>
              <a:rPr lang="en-GB" dirty="0">
                <a:latin typeface="Open Sans"/>
              </a:rPr>
            </a:br>
            <a:r>
              <a:rPr lang="en-GB" dirty="0">
                <a:latin typeface="Open Sans"/>
              </a:rPr>
              <a:t>Pearson Mastering Physics and Inclusive Access</a:t>
            </a:r>
            <a:br>
              <a:rPr lang="en-GB" dirty="0">
                <a:latin typeface="Open Sans"/>
              </a:rPr>
            </a:br>
            <a:endParaRPr lang="en-US" dirty="0">
              <a:latin typeface="Open Sans"/>
            </a:endParaRPr>
          </a:p>
        </p:txBody>
      </p:sp>
      <p:cxnSp>
        <p:nvCxnSpPr>
          <p:cNvPr id="6" name="Straight Connector 5"/>
          <p:cNvCxnSpPr/>
          <p:nvPr/>
        </p:nvCxnSpPr>
        <p:spPr>
          <a:xfrm>
            <a:off x="9989042" y="6504780"/>
            <a:ext cx="0" cy="864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Slide Number Placeholder 5"/>
          <p:cNvSpPr txBox="1">
            <a:spLocks/>
          </p:cNvSpPr>
          <p:nvPr/>
        </p:nvSpPr>
        <p:spPr>
          <a:xfrm>
            <a:off x="10021765" y="6489578"/>
            <a:ext cx="433138" cy="125534"/>
          </a:xfrm>
          <a:prstGeom prst="rect">
            <a:avLst/>
          </a:prstGeom>
        </p:spPr>
        <p:txBody>
          <a:bodyPr vert="horz" lIns="0" tIns="0" rIns="0" bIns="0" rtlCol="0" anchor="ctr" anchorCtr="0"/>
          <a:lstStyle>
            <a:defPPr>
              <a:defRPr lang="en-US"/>
            </a:defPPr>
            <a:lvl1pPr marL="0" algn="l" defTabSz="914400" rtl="0" eaLnBrk="1" latinLnBrk="0" hangingPunct="1">
              <a:defRPr sz="800" b="1" kern="1200">
                <a:solidFill>
                  <a:schemeClr val="tx2"/>
                </a:solidFill>
                <a:latin typeface="+mn-lt"/>
                <a:ea typeface="Lato Light" panose="020F0502020204030203" pitchFamily="34" charset="0"/>
                <a:cs typeface="Lato Light"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BE135E-2566-4748-853C-8A3B78F0FB00}" type="slidenum">
              <a:rPr lang="en-GB"/>
              <a:pPr/>
              <a:t>1</a:t>
            </a:fld>
            <a:endParaRPr lang="en-GB" dirty="0"/>
          </a:p>
        </p:txBody>
      </p:sp>
      <p:sp>
        <p:nvSpPr>
          <p:cNvPr id="8" name="Text Placeholder 7"/>
          <p:cNvSpPr txBox="1">
            <a:spLocks/>
          </p:cNvSpPr>
          <p:nvPr/>
        </p:nvSpPr>
        <p:spPr>
          <a:xfrm>
            <a:off x="7817644" y="6494371"/>
            <a:ext cx="2135978" cy="116681"/>
          </a:xfrm>
          <a:prstGeom prst="rect">
            <a:avLst/>
          </a:prstGeom>
        </p:spPr>
        <p:txBody>
          <a:bodyPr lIns="0" tIns="0" rIns="0" bIns="0" anchor="b" anchorCtr="0"/>
          <a:lstStyle>
            <a:lvl1pPr marL="0" indent="0" algn="r" defTabSz="914400" rtl="0" eaLnBrk="1" latinLnBrk="0" hangingPunct="1">
              <a:lnSpc>
                <a:spcPct val="100000"/>
              </a:lnSpc>
              <a:spcBef>
                <a:spcPts val="0"/>
              </a:spcBef>
              <a:spcAft>
                <a:spcPts val="0"/>
              </a:spcAft>
              <a:buFont typeface="Arial" pitchFamily="34" charset="0"/>
              <a:buNone/>
              <a:defRPr sz="700" b="1" i="0" kern="1200" spc="20" baseline="0">
                <a:solidFill>
                  <a:schemeClr val="tx2"/>
                </a:solidFill>
                <a:latin typeface="+mn-lt"/>
                <a:ea typeface="Lato Medium" panose="020F0502020204030203" pitchFamily="34" charset="0"/>
                <a:cs typeface="Lato Medium" panose="020F0502020204030203" pitchFamily="34" charset="0"/>
              </a:defRPr>
            </a:lvl1pPr>
            <a:lvl2pPr marL="0" indent="0" algn="l" defTabSz="914400" rtl="0" eaLnBrk="1" latinLnBrk="0" hangingPunct="1">
              <a:lnSpc>
                <a:spcPts val="1300"/>
              </a:lnSpc>
              <a:spcBef>
                <a:spcPts val="0"/>
              </a:spcBef>
              <a:spcAft>
                <a:spcPts val="850"/>
              </a:spcAft>
              <a:buClr>
                <a:schemeClr val="tx1"/>
              </a:buClr>
              <a:buFont typeface="+mj-lt"/>
              <a:buNone/>
              <a:defRPr sz="1200" kern="1200" spc="20" baseline="0">
                <a:solidFill>
                  <a:schemeClr val="bg2"/>
                </a:solidFill>
                <a:latin typeface="+mn-lt"/>
                <a:ea typeface="+mn-ea"/>
                <a:cs typeface="+mn-cs"/>
              </a:defRPr>
            </a:lvl2pPr>
            <a:lvl3pPr marL="144463" indent="-104775" algn="l" defTabSz="914400" rtl="0" eaLnBrk="1" latinLnBrk="0" hangingPunct="1">
              <a:lnSpc>
                <a:spcPts val="1300"/>
              </a:lnSpc>
              <a:spcBef>
                <a:spcPts val="0"/>
              </a:spcBef>
              <a:spcAft>
                <a:spcPts val="850"/>
              </a:spcAft>
              <a:buClr>
                <a:schemeClr val="tx1"/>
              </a:buClr>
              <a:buFont typeface="Arial" pitchFamily="34" charset="0"/>
              <a:buChar char="̶"/>
              <a:defRPr sz="1200" kern="1200" spc="20" baseline="0">
                <a:solidFill>
                  <a:schemeClr val="bg2"/>
                </a:solidFill>
                <a:latin typeface="+mn-lt"/>
                <a:ea typeface="+mn-ea"/>
                <a:cs typeface="+mn-cs"/>
              </a:defRPr>
            </a:lvl3pPr>
            <a:lvl4pPr marL="781050" indent="0" algn="l" defTabSz="914400" rtl="0" eaLnBrk="1" latinLnBrk="0" hangingPunct="1">
              <a:lnSpc>
                <a:spcPts val="1500"/>
              </a:lnSpc>
              <a:spcBef>
                <a:spcPts val="0"/>
              </a:spcBef>
              <a:spcAft>
                <a:spcPts val="850"/>
              </a:spcAft>
              <a:buClr>
                <a:schemeClr val="tx1"/>
              </a:buClr>
              <a:buFont typeface="Arial" pitchFamily="34" charset="0"/>
              <a:buNone/>
              <a:defRPr sz="1200" kern="1200">
                <a:solidFill>
                  <a:schemeClr val="bg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pc="0"/>
              <a:t>Presentation Title Arial Bold 7 pt</a:t>
            </a:r>
            <a:endParaRPr lang="en-US" spc="0" dirty="0"/>
          </a:p>
        </p:txBody>
      </p:sp>
      <p:sp>
        <p:nvSpPr>
          <p:cNvPr id="11" name="TextBox 10"/>
          <p:cNvSpPr txBox="1"/>
          <p:nvPr/>
        </p:nvSpPr>
        <p:spPr>
          <a:xfrm>
            <a:off x="9380185" y="161926"/>
            <a:ext cx="1072409" cy="222433"/>
          </a:xfrm>
          <a:prstGeom prst="rect">
            <a:avLst/>
          </a:prstGeom>
          <a:noFill/>
        </p:spPr>
        <p:txBody>
          <a:bodyPr wrap="none" lIns="0" tIns="0" rIns="0" bIns="0" rtlCol="0">
            <a:spAutoFit/>
          </a:bodyPr>
          <a:lstStyle/>
          <a:p>
            <a:pPr algn="r">
              <a:lnSpc>
                <a:spcPts val="900"/>
              </a:lnSpc>
            </a:pPr>
            <a:r>
              <a:rPr lang="en-GB" sz="700" dirty="0">
                <a:solidFill>
                  <a:srgbClr val="000000"/>
                </a:solidFill>
              </a:rPr>
              <a:t>I</a:t>
            </a:r>
          </a:p>
          <a:p>
            <a:pPr algn="r">
              <a:lnSpc>
                <a:spcPts val="900"/>
              </a:lnSpc>
            </a:pPr>
            <a:r>
              <a:rPr lang="en-GB" sz="700" dirty="0">
                <a:solidFill>
                  <a:schemeClr val="bg1"/>
                </a:solidFill>
              </a:rPr>
              <a:t>Image by Tang </a:t>
            </a:r>
            <a:r>
              <a:rPr lang="en-GB" sz="700" dirty="0" err="1">
                <a:solidFill>
                  <a:schemeClr val="bg1"/>
                </a:solidFill>
              </a:rPr>
              <a:t>Yau</a:t>
            </a:r>
            <a:r>
              <a:rPr lang="en-GB" sz="700" dirty="0">
                <a:solidFill>
                  <a:schemeClr val="bg1"/>
                </a:solidFill>
              </a:rPr>
              <a:t> </a:t>
            </a:r>
            <a:r>
              <a:rPr lang="en-GB" sz="700" dirty="0" err="1">
                <a:solidFill>
                  <a:schemeClr val="bg1"/>
                </a:solidFill>
              </a:rPr>
              <a:t>Hoong</a:t>
            </a:r>
            <a:endParaRPr lang="en-GB" sz="700" dirty="0">
              <a:solidFill>
                <a:schemeClr val="bg1"/>
              </a:solidFill>
            </a:endParaRPr>
          </a:p>
        </p:txBody>
      </p:sp>
      <p:pic>
        <p:nvPicPr>
          <p:cNvPr id="12" name="Picture Placeholder 11"/>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l="2887" r="2887"/>
          <a:stretch>
            <a:fillRect/>
          </a:stretch>
        </p:blipFill>
        <p:spPr/>
      </p:pic>
      <p:sp>
        <p:nvSpPr>
          <p:cNvPr id="3" name="TextBox 2"/>
          <p:cNvSpPr txBox="1"/>
          <p:nvPr/>
        </p:nvSpPr>
        <p:spPr>
          <a:xfrm>
            <a:off x="1488831" y="5105831"/>
            <a:ext cx="3569677" cy="1107996"/>
          </a:xfrm>
          <a:prstGeom prst="rect">
            <a:avLst/>
          </a:prstGeom>
          <a:noFill/>
        </p:spPr>
        <p:txBody>
          <a:bodyPr wrap="square" lIns="0" tIns="0" rIns="0" bIns="0" rtlCol="0">
            <a:spAutoFit/>
          </a:bodyPr>
          <a:lstStyle/>
          <a:p>
            <a:pPr algn="ctr"/>
            <a:r>
              <a:rPr lang="en-US"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PHYS 2020	</a:t>
            </a:r>
          </a:p>
          <a:p>
            <a:pPr algn="ctr"/>
            <a:r>
              <a:rPr lang="en-US"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Spring 2022</a:t>
            </a:r>
          </a:p>
        </p:txBody>
      </p:sp>
      <p:pic>
        <p:nvPicPr>
          <p:cNvPr id="9" name="Picture 2">
            <a:extLst>
              <a:ext uri="{FF2B5EF4-FFF2-40B4-BE49-F238E27FC236}">
                <a16:creationId xmlns:a16="http://schemas.microsoft.com/office/drawing/2014/main" id="{E0CB9777-DEBA-4859-BB60-443FF3910A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8523" y="4714755"/>
            <a:ext cx="1924050" cy="1876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9262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5">
            <a:extLst>
              <a:ext uri="{FF2B5EF4-FFF2-40B4-BE49-F238E27FC236}">
                <a16:creationId xmlns:a16="http://schemas.microsoft.com/office/drawing/2014/main" id="{94AAA6EC-D797-45EE-8890-FD7FDB6DAE33}"/>
              </a:ext>
            </a:extLst>
          </p:cNvPr>
          <p:cNvSpPr>
            <a:spLocks noGrp="1" noChangeArrowheads="1"/>
          </p:cNvSpPr>
          <p:nvPr>
            <p:ph type="title"/>
          </p:nvPr>
        </p:nvSpPr>
        <p:spPr>
          <a:xfrm>
            <a:off x="1438275" y="382588"/>
            <a:ext cx="8915400" cy="654050"/>
          </a:xfrm>
        </p:spPr>
        <p:txBody>
          <a:bodyPr/>
          <a:lstStyle/>
          <a:p>
            <a:pPr eaLnBrk="1" hangingPunct="1"/>
            <a:r>
              <a:rPr lang="en-US" altLang="en-US" dirty="0">
                <a:latin typeface="Open Sans" pitchFamily="34" charset="0"/>
                <a:cs typeface="Open Sans" pitchFamily="34" charset="0"/>
              </a:rPr>
              <a:t>Get Started - Step 4</a:t>
            </a:r>
            <a:br>
              <a:rPr lang="en-US" altLang="en-US" dirty="0">
                <a:latin typeface="Open Sans" pitchFamily="34" charset="0"/>
                <a:cs typeface="Open Sans" pitchFamily="34" charset="0"/>
              </a:rPr>
            </a:br>
            <a:endParaRPr lang="en-US" altLang="en-US" dirty="0">
              <a:latin typeface="Open Sans" pitchFamily="34" charset="0"/>
              <a:cs typeface="Open Sans" pitchFamily="34" charset="0"/>
            </a:endParaRPr>
          </a:p>
        </p:txBody>
      </p:sp>
      <p:sp>
        <p:nvSpPr>
          <p:cNvPr id="45059" name="Content Placeholder 1">
            <a:extLst>
              <a:ext uri="{FF2B5EF4-FFF2-40B4-BE49-F238E27FC236}">
                <a16:creationId xmlns:a16="http://schemas.microsoft.com/office/drawing/2014/main" id="{E313F519-BC19-43C1-8564-D7372F33BEAF}"/>
              </a:ext>
            </a:extLst>
          </p:cNvPr>
          <p:cNvSpPr>
            <a:spLocks noGrp="1"/>
          </p:cNvSpPr>
          <p:nvPr>
            <p:ph sz="half" idx="1"/>
          </p:nvPr>
        </p:nvSpPr>
        <p:spPr>
          <a:xfrm>
            <a:off x="1367253" y="1173043"/>
            <a:ext cx="7050632" cy="454025"/>
          </a:xfrm>
        </p:spPr>
        <p:txBody>
          <a:bodyPr/>
          <a:lstStyle/>
          <a:p>
            <a:pPr eaLnBrk="1" hangingPunct="1"/>
            <a:r>
              <a:rPr lang="en-US" altLang="en-US" dirty="0">
                <a:latin typeface="Open Sans" pitchFamily="34" charset="0"/>
                <a:ea typeface="Lato Medium"/>
                <a:cs typeface="Open Sans" pitchFamily="34" charset="0"/>
              </a:rPr>
              <a:t>You will select “Access Code” and use the code you copied from Collab to finish your registration.</a:t>
            </a:r>
          </a:p>
          <a:p>
            <a:pPr eaLnBrk="1" hangingPunct="1"/>
            <a:endParaRPr lang="en-US" altLang="en-US" dirty="0">
              <a:latin typeface="Open Sans" pitchFamily="34" charset="0"/>
              <a:ea typeface="Lato Medium"/>
              <a:cs typeface="Open Sans" pitchFamily="34" charset="0"/>
            </a:endParaRPr>
          </a:p>
          <a:p>
            <a:pPr eaLnBrk="1" hangingPunct="1"/>
            <a:r>
              <a:rPr lang="en-US" altLang="en-US" dirty="0">
                <a:latin typeface="Open Sans" pitchFamily="34" charset="0"/>
                <a:ea typeface="Lato Medium"/>
                <a:cs typeface="Open Sans" pitchFamily="34" charset="0"/>
              </a:rPr>
              <a:t>Then you will be billed by the University your course fee for the access codes ($65.87)</a:t>
            </a:r>
          </a:p>
          <a:p>
            <a:pPr eaLnBrk="1" hangingPunct="1"/>
            <a:endParaRPr lang="en-US" altLang="en-US" b="1" i="1" dirty="0">
              <a:latin typeface="Open Sans" pitchFamily="34" charset="0"/>
              <a:ea typeface="Lato Medium"/>
              <a:cs typeface="Open Sans" pitchFamily="34" charset="0"/>
            </a:endParaRPr>
          </a:p>
          <a:p>
            <a:pPr eaLnBrk="1" hangingPunct="1"/>
            <a:r>
              <a:rPr lang="en-US" altLang="en-US" b="1" i="1" dirty="0">
                <a:latin typeface="Open Sans" pitchFamily="34" charset="0"/>
                <a:ea typeface="Lato Medium"/>
                <a:cs typeface="Open Sans" pitchFamily="34" charset="0"/>
              </a:rPr>
              <a:t>NOTE: This is where you use the access code in your email or Collab course!  It gives you access to </a:t>
            </a:r>
            <a:r>
              <a:rPr lang="en-US" altLang="en-US" b="1" i="1" dirty="0" err="1">
                <a:latin typeface="Open Sans" pitchFamily="34" charset="0"/>
                <a:ea typeface="Lato Medium"/>
                <a:cs typeface="Open Sans" pitchFamily="34" charset="0"/>
              </a:rPr>
              <a:t>MasteringPhysics</a:t>
            </a:r>
            <a:r>
              <a:rPr lang="en-US" altLang="en-US" b="1" i="1" dirty="0">
                <a:latin typeface="Open Sans" pitchFamily="34" charset="0"/>
                <a:ea typeface="Lato Medium"/>
                <a:cs typeface="Open Sans" pitchFamily="34" charset="0"/>
              </a:rPr>
              <a:t> with e-Book for 18 weeks</a:t>
            </a:r>
          </a:p>
          <a:p>
            <a:pPr eaLnBrk="1" hangingPunct="1"/>
            <a:endParaRPr lang="en-US" altLang="en-US" dirty="0">
              <a:latin typeface="Open Sans" pitchFamily="34" charset="0"/>
              <a:ea typeface="Lato Medium"/>
              <a:cs typeface="Open Sans" pitchFamily="34" charset="0"/>
            </a:endParaRPr>
          </a:p>
          <a:p>
            <a:pPr eaLnBrk="1" hangingPunct="1"/>
            <a:r>
              <a:rPr lang="en-US" altLang="en-US" dirty="0">
                <a:latin typeface="Open Sans" pitchFamily="34" charset="0"/>
                <a:ea typeface="Lato Medium"/>
                <a:cs typeface="Open Sans" pitchFamily="34" charset="0"/>
              </a:rPr>
              <a:t>If you choose to purchase access else where please be sure to OPT OUT from the Inclusive Access program so you are not charged.  Your email from UVA will give you the deadline to OPT OUT.</a:t>
            </a:r>
          </a:p>
          <a:p>
            <a:pPr eaLnBrk="1" hangingPunct="1"/>
            <a:endParaRPr lang="en-US" altLang="en-US" dirty="0">
              <a:latin typeface="Open Sans" pitchFamily="34" charset="0"/>
              <a:ea typeface="Lato Medium"/>
              <a:cs typeface="Open Sans" pitchFamily="34" charset="0"/>
            </a:endParaRPr>
          </a:p>
          <a:p>
            <a:pPr eaLnBrk="1" hangingPunct="1"/>
            <a:endParaRPr lang="en-US" altLang="en-US" dirty="0">
              <a:latin typeface="Open Sans" pitchFamily="34" charset="0"/>
              <a:ea typeface="Lato Medium"/>
              <a:cs typeface="Open Sans" pitchFamily="34" charset="0"/>
            </a:endParaRPr>
          </a:p>
        </p:txBody>
      </p:sp>
      <p:sp>
        <p:nvSpPr>
          <p:cNvPr id="2" name="Footer Placeholder 1">
            <a:extLst>
              <a:ext uri="{FF2B5EF4-FFF2-40B4-BE49-F238E27FC236}">
                <a16:creationId xmlns:a16="http://schemas.microsoft.com/office/drawing/2014/main" id="{994B8E9F-D73C-4477-BCE7-0D2CCDEB1550}"/>
              </a:ext>
            </a:extLst>
          </p:cNvPr>
          <p:cNvSpPr>
            <a:spLocks noGrp="1"/>
          </p:cNvSpPr>
          <p:nvPr>
            <p:ph type="ftr" sz="quarter" idx="11"/>
          </p:nvPr>
        </p:nvSpPr>
        <p:spPr/>
        <p:txBody>
          <a:bodyPr/>
          <a:lstStyle/>
          <a:p>
            <a:pPr>
              <a:defRPr/>
            </a:pPr>
            <a:r>
              <a:rPr lang="en-US" altLang="en-US"/>
              <a:t>Get Started</a:t>
            </a:r>
          </a:p>
        </p:txBody>
      </p:sp>
      <p:sp>
        <p:nvSpPr>
          <p:cNvPr id="3" name="Slide Number Placeholder 2">
            <a:extLst>
              <a:ext uri="{FF2B5EF4-FFF2-40B4-BE49-F238E27FC236}">
                <a16:creationId xmlns:a16="http://schemas.microsoft.com/office/drawing/2014/main" id="{42678FB8-962C-490E-A909-C5BFF15CCE4F}"/>
              </a:ext>
            </a:extLst>
          </p:cNvPr>
          <p:cNvSpPr>
            <a:spLocks noGrp="1"/>
          </p:cNvSpPr>
          <p:nvPr>
            <p:ph type="sldNum" sz="quarter" idx="12"/>
          </p:nvPr>
        </p:nvSpPr>
        <p:spPr/>
        <p:txBody>
          <a:bodyPr/>
          <a:lstStyle/>
          <a:p>
            <a:pPr>
              <a:defRPr/>
            </a:pPr>
            <a:fld id="{CD8A040C-E5B3-4528-9D5C-0874A5EC3C46}" type="slidenum">
              <a:rPr lang="en-US" altLang="en-US" smtClean="0"/>
              <a:pPr>
                <a:defRPr/>
              </a:pPr>
              <a:t>10</a:t>
            </a:fld>
            <a:endParaRPr lang="en-US" altLang="en-US"/>
          </a:p>
        </p:txBody>
      </p:sp>
      <p:pic>
        <p:nvPicPr>
          <p:cNvPr id="4" name="Picture 3">
            <a:extLst>
              <a:ext uri="{FF2B5EF4-FFF2-40B4-BE49-F238E27FC236}">
                <a16:creationId xmlns:a16="http://schemas.microsoft.com/office/drawing/2014/main" id="{40179A9E-FB89-4998-B88B-F7FFFD2F0D48}"/>
              </a:ext>
            </a:extLst>
          </p:cNvPr>
          <p:cNvPicPr>
            <a:picLocks noChangeAspect="1"/>
          </p:cNvPicPr>
          <p:nvPr/>
        </p:nvPicPr>
        <p:blipFill>
          <a:blip r:embed="rId3"/>
          <a:stretch>
            <a:fillRect/>
          </a:stretch>
        </p:blipFill>
        <p:spPr>
          <a:xfrm>
            <a:off x="8811419" y="1400056"/>
            <a:ext cx="2657475" cy="4772025"/>
          </a:xfrm>
          <a:prstGeom prst="rect">
            <a:avLst/>
          </a:prstGeom>
        </p:spPr>
      </p:pic>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05F57-6DC5-4DB9-BC49-547E1ABBC1C0}"/>
              </a:ext>
            </a:extLst>
          </p:cNvPr>
          <p:cNvSpPr>
            <a:spLocks noGrp="1"/>
          </p:cNvSpPr>
          <p:nvPr>
            <p:ph type="title"/>
          </p:nvPr>
        </p:nvSpPr>
        <p:spPr/>
        <p:txBody>
          <a:bodyPr/>
          <a:lstStyle/>
          <a:p>
            <a:r>
              <a:rPr lang="en-US" dirty="0"/>
              <a:t>Pearson+ </a:t>
            </a:r>
            <a:r>
              <a:rPr lang="en-US" dirty="0" err="1"/>
              <a:t>eText</a:t>
            </a:r>
            <a:r>
              <a:rPr lang="en-US" dirty="0"/>
              <a:t> (within Mastering and Free App)</a:t>
            </a:r>
          </a:p>
        </p:txBody>
      </p:sp>
      <p:sp>
        <p:nvSpPr>
          <p:cNvPr id="3" name="Content Placeholder 2">
            <a:extLst>
              <a:ext uri="{FF2B5EF4-FFF2-40B4-BE49-F238E27FC236}">
                <a16:creationId xmlns:a16="http://schemas.microsoft.com/office/drawing/2014/main" id="{3DA89B93-DB8E-440B-9F95-24B7F68CC6EA}"/>
              </a:ext>
            </a:extLst>
          </p:cNvPr>
          <p:cNvSpPr>
            <a:spLocks noGrp="1"/>
          </p:cNvSpPr>
          <p:nvPr>
            <p:ph sz="half" idx="1"/>
          </p:nvPr>
        </p:nvSpPr>
        <p:spPr>
          <a:xfrm>
            <a:off x="609600" y="1600201"/>
            <a:ext cx="4188178" cy="4525963"/>
          </a:xfrm>
        </p:spPr>
        <p:txBody>
          <a:bodyPr/>
          <a:lstStyle/>
          <a:p>
            <a:pPr marL="285750" indent="-285750">
              <a:lnSpc>
                <a:spcPct val="100000"/>
              </a:lnSpc>
              <a:buFontTx/>
              <a:buChar char="-"/>
            </a:pPr>
            <a:r>
              <a:rPr lang="en-US" sz="2000" b="1" dirty="0">
                <a:solidFill>
                  <a:schemeClr val="tx1"/>
                </a:solidFill>
              </a:rPr>
              <a:t>Pearson+  </a:t>
            </a:r>
            <a:r>
              <a:rPr lang="en-US" sz="2000" b="1" dirty="0" err="1">
                <a:solidFill>
                  <a:schemeClr val="tx1"/>
                </a:solidFill>
              </a:rPr>
              <a:t>eText</a:t>
            </a:r>
            <a:r>
              <a:rPr lang="en-US" sz="2000" b="1" dirty="0">
                <a:solidFill>
                  <a:schemeClr val="tx1"/>
                </a:solidFill>
              </a:rPr>
              <a:t> Features:</a:t>
            </a:r>
            <a:endParaRPr lang="en-US" sz="1400" b="1" dirty="0">
              <a:solidFill>
                <a:schemeClr val="tx1"/>
              </a:solidFill>
            </a:endParaRPr>
          </a:p>
          <a:p>
            <a:pPr marL="1066800" lvl="3" indent="-285750">
              <a:lnSpc>
                <a:spcPct val="100000"/>
              </a:lnSpc>
              <a:buFontTx/>
              <a:buChar char="-"/>
            </a:pPr>
            <a:r>
              <a:rPr lang="en-US" sz="2000" b="1" dirty="0">
                <a:solidFill>
                  <a:schemeClr val="tx1"/>
                </a:solidFill>
              </a:rPr>
              <a:t>Highlight</a:t>
            </a:r>
          </a:p>
          <a:p>
            <a:pPr marL="1066800" lvl="3" indent="-285750">
              <a:lnSpc>
                <a:spcPct val="100000"/>
              </a:lnSpc>
              <a:buFontTx/>
              <a:buChar char="-"/>
            </a:pPr>
            <a:r>
              <a:rPr lang="en-US" sz="2000" b="1" dirty="0">
                <a:solidFill>
                  <a:schemeClr val="tx1"/>
                </a:solidFill>
              </a:rPr>
              <a:t>Note Organization</a:t>
            </a:r>
          </a:p>
          <a:p>
            <a:pPr marL="1066800" lvl="3" indent="-285750">
              <a:lnSpc>
                <a:spcPct val="100000"/>
              </a:lnSpc>
              <a:buFontTx/>
              <a:buChar char="-"/>
            </a:pPr>
            <a:r>
              <a:rPr lang="en-US" sz="2000" b="1" dirty="0">
                <a:solidFill>
                  <a:schemeClr val="tx1"/>
                </a:solidFill>
              </a:rPr>
              <a:t>Exporting Notes</a:t>
            </a:r>
          </a:p>
          <a:p>
            <a:pPr marL="1066800" lvl="3" indent="-285750">
              <a:lnSpc>
                <a:spcPct val="100000"/>
              </a:lnSpc>
              <a:buFontTx/>
              <a:buChar char="-"/>
            </a:pPr>
            <a:r>
              <a:rPr lang="en-US" sz="2000" b="1" dirty="0">
                <a:solidFill>
                  <a:schemeClr val="tx1"/>
                </a:solidFill>
              </a:rPr>
              <a:t>Study Tools</a:t>
            </a:r>
          </a:p>
          <a:p>
            <a:pPr marL="1066800" lvl="3" indent="-285750">
              <a:lnSpc>
                <a:spcPct val="100000"/>
              </a:lnSpc>
              <a:buFontTx/>
              <a:buChar char="-"/>
            </a:pPr>
            <a:endParaRPr lang="en-US" sz="2000" b="1" dirty="0">
              <a:solidFill>
                <a:schemeClr val="tx1"/>
              </a:solidFill>
            </a:endParaRPr>
          </a:p>
          <a:p>
            <a:pPr marL="285750" indent="-285750">
              <a:lnSpc>
                <a:spcPct val="100000"/>
              </a:lnSpc>
              <a:buFontTx/>
              <a:buChar char="-"/>
            </a:pPr>
            <a:r>
              <a:rPr lang="en-US" sz="2000" b="1" dirty="0">
                <a:solidFill>
                  <a:schemeClr val="tx1"/>
                </a:solidFill>
              </a:rPr>
              <a:t>Download free Pearson+ app to any </a:t>
            </a:r>
            <a:r>
              <a:rPr lang="en-US" sz="2000" b="1" dirty="0" err="1">
                <a:solidFill>
                  <a:schemeClr val="tx1"/>
                </a:solidFill>
              </a:rPr>
              <a:t>Andriod</a:t>
            </a:r>
            <a:r>
              <a:rPr lang="en-US" sz="2000" b="1" dirty="0">
                <a:solidFill>
                  <a:schemeClr val="tx1"/>
                </a:solidFill>
              </a:rPr>
              <a:t>/Apple Device</a:t>
            </a:r>
          </a:p>
        </p:txBody>
      </p:sp>
      <p:sp>
        <p:nvSpPr>
          <p:cNvPr id="6" name="Footer Placeholder 5">
            <a:extLst>
              <a:ext uri="{FF2B5EF4-FFF2-40B4-BE49-F238E27FC236}">
                <a16:creationId xmlns:a16="http://schemas.microsoft.com/office/drawing/2014/main" id="{07C30301-4B56-408B-A3B9-42DEFB787087}"/>
              </a:ext>
            </a:extLst>
          </p:cNvPr>
          <p:cNvSpPr>
            <a:spLocks noGrp="1"/>
          </p:cNvSpPr>
          <p:nvPr>
            <p:ph type="ftr" sz="quarter" idx="11"/>
          </p:nvPr>
        </p:nvSpPr>
        <p:spPr/>
        <p:txBody>
          <a:bodyPr/>
          <a:lstStyle/>
          <a:p>
            <a:pPr>
              <a:defRPr/>
            </a:pPr>
            <a:r>
              <a:rPr lang="en-US" altLang="en-US"/>
              <a:t>Get Started</a:t>
            </a:r>
          </a:p>
        </p:txBody>
      </p:sp>
      <p:sp>
        <p:nvSpPr>
          <p:cNvPr id="7" name="Slide Number Placeholder 6">
            <a:extLst>
              <a:ext uri="{FF2B5EF4-FFF2-40B4-BE49-F238E27FC236}">
                <a16:creationId xmlns:a16="http://schemas.microsoft.com/office/drawing/2014/main" id="{F4BF481B-EBE9-4A44-B15B-3A3A4642D3BB}"/>
              </a:ext>
            </a:extLst>
          </p:cNvPr>
          <p:cNvSpPr>
            <a:spLocks noGrp="1"/>
          </p:cNvSpPr>
          <p:nvPr>
            <p:ph type="sldNum" sz="quarter" idx="12"/>
          </p:nvPr>
        </p:nvSpPr>
        <p:spPr/>
        <p:txBody>
          <a:bodyPr/>
          <a:lstStyle/>
          <a:p>
            <a:pPr>
              <a:defRPr/>
            </a:pPr>
            <a:fld id="{435DCDDC-F58D-4E06-9DDD-4BAEEFFE896F}" type="slidenum">
              <a:rPr lang="en-US" altLang="en-US" smtClean="0"/>
              <a:pPr>
                <a:defRPr/>
              </a:pPr>
              <a:t>11</a:t>
            </a:fld>
            <a:endParaRPr lang="en-US" altLang="en-US"/>
          </a:p>
        </p:txBody>
      </p:sp>
      <p:pic>
        <p:nvPicPr>
          <p:cNvPr id="9" name="Picture 8">
            <a:extLst>
              <a:ext uri="{FF2B5EF4-FFF2-40B4-BE49-F238E27FC236}">
                <a16:creationId xmlns:a16="http://schemas.microsoft.com/office/drawing/2014/main" id="{B2BE512A-8BB2-45D8-AF2F-9CBA6F099A72}"/>
              </a:ext>
            </a:extLst>
          </p:cNvPr>
          <p:cNvPicPr>
            <a:picLocks noChangeAspect="1"/>
          </p:cNvPicPr>
          <p:nvPr/>
        </p:nvPicPr>
        <p:blipFill>
          <a:blip r:embed="rId2"/>
          <a:stretch>
            <a:fillRect/>
          </a:stretch>
        </p:blipFill>
        <p:spPr>
          <a:xfrm>
            <a:off x="5148142" y="4025145"/>
            <a:ext cx="3553777" cy="2832855"/>
          </a:xfrm>
          <a:prstGeom prst="rect">
            <a:avLst/>
          </a:prstGeom>
        </p:spPr>
      </p:pic>
      <p:pic>
        <p:nvPicPr>
          <p:cNvPr id="5" name="Picture 4">
            <a:extLst>
              <a:ext uri="{FF2B5EF4-FFF2-40B4-BE49-F238E27FC236}">
                <a16:creationId xmlns:a16="http://schemas.microsoft.com/office/drawing/2014/main" id="{9F9B1052-924F-4317-B4F3-08FF8C281295}"/>
              </a:ext>
            </a:extLst>
          </p:cNvPr>
          <p:cNvPicPr>
            <a:picLocks noChangeAspect="1"/>
          </p:cNvPicPr>
          <p:nvPr/>
        </p:nvPicPr>
        <p:blipFill>
          <a:blip r:embed="rId3"/>
          <a:stretch>
            <a:fillRect/>
          </a:stretch>
        </p:blipFill>
        <p:spPr>
          <a:xfrm>
            <a:off x="4797778" y="956469"/>
            <a:ext cx="7225868" cy="3529845"/>
          </a:xfrm>
          <a:prstGeom prst="rect">
            <a:avLst/>
          </a:prstGeom>
        </p:spPr>
      </p:pic>
    </p:spTree>
    <p:extLst>
      <p:ext uri="{BB962C8B-B14F-4D97-AF65-F5344CB8AC3E}">
        <p14:creationId xmlns:p14="http://schemas.microsoft.com/office/powerpoint/2010/main" val="3463035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045" y="458373"/>
            <a:ext cx="3388331" cy="391138"/>
          </a:xfrm>
        </p:spPr>
        <p:txBody>
          <a:bodyPr/>
          <a:lstStyle/>
          <a:p>
            <a:r>
              <a:rPr lang="en-GB" dirty="0"/>
              <a:t>Tips for Success:</a:t>
            </a:r>
            <a:endParaRPr lang="en-US" dirty="0"/>
          </a:p>
        </p:txBody>
      </p:sp>
      <p:sp>
        <p:nvSpPr>
          <p:cNvPr id="3" name="Content Placeholder 2"/>
          <p:cNvSpPr>
            <a:spLocks noGrp="1"/>
          </p:cNvSpPr>
          <p:nvPr>
            <p:ph idx="1"/>
          </p:nvPr>
        </p:nvSpPr>
        <p:spPr>
          <a:xfrm>
            <a:off x="675861" y="1042662"/>
            <a:ext cx="4627408" cy="3874106"/>
          </a:xfrm>
        </p:spPr>
        <p:txBody>
          <a:bodyPr vert="horz" wrap="square" lIns="0" tIns="0" rIns="0" bIns="0" numCol="1" rtlCol="0" anchor="t" anchorCtr="0" compatLnSpc="1">
            <a:prstTxWarp prst="textNoShape">
              <a:avLst/>
            </a:prstTxWarp>
            <a:noAutofit/>
          </a:bodyPr>
          <a:lstStyle/>
          <a:p>
            <a:pPr marL="214313" indent="-214313">
              <a:buFont typeface="Arial" panose="020B0604020202020204" pitchFamily="34" charset="0"/>
              <a:buChar char="•"/>
            </a:pPr>
            <a:r>
              <a:rPr lang="en-US" sz="2000" b="1" dirty="0"/>
              <a:t>Browsers:</a:t>
            </a:r>
            <a:r>
              <a:rPr lang="en-US" sz="2000" dirty="0"/>
              <a:t> </a:t>
            </a:r>
          </a:p>
          <a:p>
            <a:pPr marL="214313" indent="-214313">
              <a:buFont typeface="Arial" panose="020B0604020202020204" pitchFamily="34" charset="0"/>
              <a:buChar char="•"/>
            </a:pPr>
            <a:r>
              <a:rPr lang="en-US" sz="1400" dirty="0"/>
              <a:t>ONLY USE CHROME, FIREFOX or SAFARI</a:t>
            </a:r>
            <a:endParaRPr lang="en-US" sz="3600" dirty="0"/>
          </a:p>
          <a:p>
            <a:endParaRPr lang="en-US" b="1" dirty="0"/>
          </a:p>
          <a:p>
            <a:pPr marL="214313" indent="-214313">
              <a:buFont typeface="Arial" panose="020B0604020202020204" pitchFamily="34" charset="0"/>
              <a:buChar char="•"/>
            </a:pPr>
            <a:endParaRPr lang="en-US" b="1" dirty="0"/>
          </a:p>
          <a:p>
            <a:pPr marL="214313" indent="-214313">
              <a:buFont typeface="Arial" panose="020B0604020202020204" pitchFamily="34" charset="0"/>
              <a:buChar char="•"/>
            </a:pPr>
            <a:endParaRPr lang="en-US" b="1" dirty="0"/>
          </a:p>
          <a:p>
            <a:pPr marL="214313" indent="-214313">
              <a:buFont typeface="Arial" panose="020B0604020202020204" pitchFamily="34" charset="0"/>
              <a:buChar char="•"/>
            </a:pPr>
            <a:endParaRPr lang="en-US" b="1" dirty="0"/>
          </a:p>
          <a:p>
            <a:pPr marL="214313" indent="-214313">
              <a:buFont typeface="Arial" panose="020B0604020202020204" pitchFamily="34" charset="0"/>
              <a:buChar char="•"/>
            </a:pPr>
            <a:r>
              <a:rPr lang="en-US" b="1" dirty="0">
                <a:solidFill>
                  <a:srgbClr val="FF0000"/>
                </a:solidFill>
              </a:rPr>
              <a:t>Subscribe</a:t>
            </a:r>
            <a:r>
              <a:rPr lang="en-US" b="1" dirty="0"/>
              <a:t> to Pearson Students YouTube Channel: </a:t>
            </a:r>
          </a:p>
          <a:p>
            <a:pPr marL="214313" indent="-214313">
              <a:buChar char="•"/>
            </a:pPr>
            <a:endParaRPr lang="en-US" b="1" dirty="0"/>
          </a:p>
          <a:p>
            <a:pPr marL="214313" indent="-214313">
              <a:buFont typeface="Arial" panose="020B0604020202020204" pitchFamily="34" charset="0"/>
              <a:buChar char="•"/>
            </a:pPr>
            <a:endParaRPr lang="en-US" b="1" dirty="0"/>
          </a:p>
          <a:p>
            <a:pPr marL="214313" indent="-214313">
              <a:buFont typeface="Arial" panose="020B0604020202020204" pitchFamily="34" charset="0"/>
              <a:buChar char="•"/>
            </a:pPr>
            <a:endParaRPr lang="en-US" b="1" dirty="0"/>
          </a:p>
          <a:p>
            <a:r>
              <a:rPr lang="en-US" dirty="0"/>
              <a:t> </a:t>
            </a:r>
          </a:p>
          <a:p>
            <a:pPr marL="214313" indent="-214313">
              <a:buFont typeface="Arial" panose="020B0604020202020204" pitchFamily="34" charset="0"/>
              <a:buChar char="•"/>
            </a:pPr>
            <a:endParaRPr lang="en-US" dirty="0">
              <a:solidFill>
                <a:srgbClr val="FF0000"/>
              </a:solidFill>
            </a:endParaRPr>
          </a:p>
          <a:p>
            <a:pPr marL="214313" indent="-214313">
              <a:buFont typeface="Arial" panose="020B0604020202020204" pitchFamily="34" charset="0"/>
              <a:buChar char="•"/>
            </a:pPr>
            <a:endParaRPr lang="en-US" b="1" dirty="0">
              <a:solidFill>
                <a:srgbClr val="FF0000"/>
              </a:solidFill>
            </a:endParaRPr>
          </a:p>
          <a:p>
            <a:endParaRPr lang="en-US" b="1" dirty="0">
              <a:solidFill>
                <a:srgbClr val="FF0000"/>
              </a:solidFill>
            </a:endParaRPr>
          </a:p>
        </p:txBody>
      </p:sp>
      <p:cxnSp>
        <p:nvCxnSpPr>
          <p:cNvPr id="6" name="Straight Connector 5"/>
          <p:cNvCxnSpPr/>
          <p:nvPr/>
        </p:nvCxnSpPr>
        <p:spPr>
          <a:xfrm>
            <a:off x="9015782" y="5735835"/>
            <a:ext cx="0" cy="6480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Slide Number Placeholder 5"/>
          <p:cNvSpPr txBox="1">
            <a:spLocks/>
          </p:cNvSpPr>
          <p:nvPr/>
        </p:nvSpPr>
        <p:spPr>
          <a:xfrm>
            <a:off x="9040324" y="5724434"/>
            <a:ext cx="324854" cy="94151"/>
          </a:xfrm>
          <a:prstGeom prst="rect">
            <a:avLst/>
          </a:prstGeom>
        </p:spPr>
        <p:txBody>
          <a:bodyPr vert="horz" lIns="0" tIns="0" rIns="0" bIns="0" rtlCol="0" anchor="ctr" anchorCtr="0"/>
          <a:lstStyle>
            <a:defPPr>
              <a:defRPr lang="en-US"/>
            </a:defPPr>
            <a:lvl1pPr marL="0" algn="l" defTabSz="914400" rtl="0" eaLnBrk="1" latinLnBrk="0" hangingPunct="1">
              <a:defRPr sz="800" b="1" kern="1200">
                <a:solidFill>
                  <a:schemeClr val="tx2"/>
                </a:solidFill>
                <a:latin typeface="+mn-lt"/>
                <a:ea typeface="Lato Light" panose="020F0502020204030203" pitchFamily="34" charset="0"/>
                <a:cs typeface="Lato Light"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DBE135E-2566-4748-853C-8A3B78F0FB00}" type="slidenum">
              <a:rPr lang="en-GB" sz="600">
                <a:solidFill>
                  <a:srgbClr val="003057"/>
                </a:solidFill>
                <a:latin typeface="Arial"/>
              </a:rPr>
              <a:pPr>
                <a:defRPr/>
              </a:pPr>
              <a:t>12</a:t>
            </a:fld>
            <a:endParaRPr lang="en-GB" sz="600">
              <a:solidFill>
                <a:srgbClr val="003057"/>
              </a:solidFill>
              <a:latin typeface="Arial"/>
            </a:endParaRPr>
          </a:p>
        </p:txBody>
      </p:sp>
      <p:sp>
        <p:nvSpPr>
          <p:cNvPr id="8" name="Text Placeholder 7"/>
          <p:cNvSpPr txBox="1">
            <a:spLocks/>
          </p:cNvSpPr>
          <p:nvPr/>
        </p:nvSpPr>
        <p:spPr>
          <a:xfrm>
            <a:off x="7387233" y="5728030"/>
            <a:ext cx="1601984" cy="87511"/>
          </a:xfrm>
          <a:prstGeom prst="rect">
            <a:avLst/>
          </a:prstGeom>
        </p:spPr>
        <p:txBody>
          <a:bodyPr lIns="0" tIns="0" rIns="0" bIns="0" anchor="b" anchorCtr="0"/>
          <a:lstStyle>
            <a:lvl1pPr marL="0" indent="0" algn="r" defTabSz="914400" rtl="0" eaLnBrk="1" latinLnBrk="0" hangingPunct="1">
              <a:lnSpc>
                <a:spcPct val="100000"/>
              </a:lnSpc>
              <a:spcBef>
                <a:spcPts val="0"/>
              </a:spcBef>
              <a:spcAft>
                <a:spcPts val="0"/>
              </a:spcAft>
              <a:buFont typeface="Arial" pitchFamily="34" charset="0"/>
              <a:buNone/>
              <a:defRPr sz="700" b="1" i="0" kern="1200" spc="20" baseline="0">
                <a:solidFill>
                  <a:schemeClr val="tx2"/>
                </a:solidFill>
                <a:latin typeface="+mn-lt"/>
                <a:ea typeface="Lato Medium" panose="020F0502020204030203" pitchFamily="34" charset="0"/>
                <a:cs typeface="Lato Medium" panose="020F0502020204030203" pitchFamily="34" charset="0"/>
              </a:defRPr>
            </a:lvl1pPr>
            <a:lvl2pPr marL="0" indent="0" algn="l" defTabSz="914400" rtl="0" eaLnBrk="1" latinLnBrk="0" hangingPunct="1">
              <a:lnSpc>
                <a:spcPts val="1300"/>
              </a:lnSpc>
              <a:spcBef>
                <a:spcPts val="0"/>
              </a:spcBef>
              <a:spcAft>
                <a:spcPts val="850"/>
              </a:spcAft>
              <a:buClr>
                <a:schemeClr val="tx1"/>
              </a:buClr>
              <a:buFont typeface="+mj-lt"/>
              <a:buNone/>
              <a:defRPr sz="1200" kern="1200" spc="20" baseline="0">
                <a:solidFill>
                  <a:schemeClr val="bg2"/>
                </a:solidFill>
                <a:latin typeface="+mn-lt"/>
                <a:ea typeface="+mn-ea"/>
                <a:cs typeface="+mn-cs"/>
              </a:defRPr>
            </a:lvl2pPr>
            <a:lvl3pPr marL="144463" indent="-104775" algn="l" defTabSz="914400" rtl="0" eaLnBrk="1" latinLnBrk="0" hangingPunct="1">
              <a:lnSpc>
                <a:spcPts val="1300"/>
              </a:lnSpc>
              <a:spcBef>
                <a:spcPts val="0"/>
              </a:spcBef>
              <a:spcAft>
                <a:spcPts val="850"/>
              </a:spcAft>
              <a:buClr>
                <a:schemeClr val="tx1"/>
              </a:buClr>
              <a:buFont typeface="Arial" pitchFamily="34" charset="0"/>
              <a:buChar char="̶"/>
              <a:defRPr sz="1200" kern="1200" spc="20" baseline="0">
                <a:solidFill>
                  <a:schemeClr val="bg2"/>
                </a:solidFill>
                <a:latin typeface="+mn-lt"/>
                <a:ea typeface="+mn-ea"/>
                <a:cs typeface="+mn-cs"/>
              </a:defRPr>
            </a:lvl3pPr>
            <a:lvl4pPr marL="781050" indent="0" algn="l" defTabSz="914400" rtl="0" eaLnBrk="1" latinLnBrk="0" hangingPunct="1">
              <a:lnSpc>
                <a:spcPts val="1500"/>
              </a:lnSpc>
              <a:spcBef>
                <a:spcPts val="0"/>
              </a:spcBef>
              <a:spcAft>
                <a:spcPts val="850"/>
              </a:spcAft>
              <a:buClr>
                <a:schemeClr val="tx1"/>
              </a:buClr>
              <a:buFont typeface="Arial" pitchFamily="34" charset="0"/>
              <a:buNone/>
              <a:defRPr sz="1200" kern="1200">
                <a:solidFill>
                  <a:schemeClr val="bg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defRPr/>
            </a:pPr>
            <a:r>
              <a:rPr lang="en-GB" sz="525" spc="0">
                <a:solidFill>
                  <a:srgbClr val="003057"/>
                </a:solidFill>
                <a:latin typeface="Arial"/>
              </a:rPr>
              <a:t>FDOC</a:t>
            </a:r>
          </a:p>
        </p:txBody>
      </p:sp>
      <p:pic>
        <p:nvPicPr>
          <p:cNvPr id="9" name="Google Shape;71;p9" descr="An image of the Google Chrome icon." title="Google Chrome Icon">
            <a:hlinkClick r:id="rId3"/>
            <a:extLst>
              <a:ext uri="{FF2B5EF4-FFF2-40B4-BE49-F238E27FC236}">
                <a16:creationId xmlns:a16="http://schemas.microsoft.com/office/drawing/2014/main" id="{193A2FC9-0D5E-4EE6-B2E1-18D5B3F44202}"/>
              </a:ext>
            </a:extLst>
          </p:cNvPr>
          <p:cNvPicPr preferRelativeResize="0"/>
          <p:nvPr/>
        </p:nvPicPr>
        <p:blipFill>
          <a:blip r:embed="rId4">
            <a:alphaModFix/>
          </a:blip>
          <a:stretch>
            <a:fillRect/>
          </a:stretch>
        </p:blipFill>
        <p:spPr>
          <a:xfrm>
            <a:off x="3012552" y="1887082"/>
            <a:ext cx="723716" cy="716293"/>
          </a:xfrm>
          <a:prstGeom prst="rect">
            <a:avLst/>
          </a:prstGeom>
          <a:noFill/>
          <a:ln>
            <a:noFill/>
          </a:ln>
        </p:spPr>
      </p:pic>
      <p:pic>
        <p:nvPicPr>
          <p:cNvPr id="11" name="Google Shape;72;p9" descr="An image of the Firefox web browser icon." title="Firefox Browser Icon">
            <a:hlinkClick r:id="rId5"/>
            <a:extLst>
              <a:ext uri="{FF2B5EF4-FFF2-40B4-BE49-F238E27FC236}">
                <a16:creationId xmlns:a16="http://schemas.microsoft.com/office/drawing/2014/main" id="{F035536C-6570-4CF1-B30A-349907C6F62C}"/>
              </a:ext>
            </a:extLst>
          </p:cNvPr>
          <p:cNvPicPr preferRelativeResize="0"/>
          <p:nvPr/>
        </p:nvPicPr>
        <p:blipFill>
          <a:blip r:embed="rId6">
            <a:alphaModFix/>
          </a:blip>
          <a:stretch>
            <a:fillRect/>
          </a:stretch>
        </p:blipFill>
        <p:spPr>
          <a:xfrm>
            <a:off x="3902083" y="1944732"/>
            <a:ext cx="563647" cy="600991"/>
          </a:xfrm>
          <a:prstGeom prst="rect">
            <a:avLst/>
          </a:prstGeom>
          <a:noFill/>
          <a:ln>
            <a:noFill/>
          </a:ln>
        </p:spPr>
      </p:pic>
      <p:pic>
        <p:nvPicPr>
          <p:cNvPr id="12" name="Google Shape;70;p9" descr="An image of the Apple Safari web browser icon." title="Apple Safari Icon">
            <a:hlinkClick r:id="rId7"/>
            <a:extLst>
              <a:ext uri="{FF2B5EF4-FFF2-40B4-BE49-F238E27FC236}">
                <a16:creationId xmlns:a16="http://schemas.microsoft.com/office/drawing/2014/main" id="{7283355E-836C-4FC3-852E-E3DB263A7AC2}"/>
              </a:ext>
            </a:extLst>
          </p:cNvPr>
          <p:cNvPicPr preferRelativeResize="0"/>
          <p:nvPr/>
        </p:nvPicPr>
        <p:blipFill>
          <a:blip r:embed="rId8">
            <a:alphaModFix/>
          </a:blip>
          <a:stretch>
            <a:fillRect/>
          </a:stretch>
        </p:blipFill>
        <p:spPr>
          <a:xfrm>
            <a:off x="4625662" y="1961674"/>
            <a:ext cx="563647" cy="567104"/>
          </a:xfrm>
          <a:prstGeom prst="rect">
            <a:avLst/>
          </a:prstGeom>
          <a:noFill/>
          <a:ln>
            <a:noFill/>
          </a:ln>
        </p:spPr>
      </p:pic>
      <p:pic>
        <p:nvPicPr>
          <p:cNvPr id="5" name="Picture 4">
            <a:extLst>
              <a:ext uri="{FF2B5EF4-FFF2-40B4-BE49-F238E27FC236}">
                <a16:creationId xmlns:a16="http://schemas.microsoft.com/office/drawing/2014/main" id="{8563A8C2-A977-461E-B441-8A68AFA523AF}"/>
              </a:ext>
            </a:extLst>
          </p:cNvPr>
          <p:cNvPicPr>
            <a:picLocks noChangeAspect="1"/>
          </p:cNvPicPr>
          <p:nvPr/>
        </p:nvPicPr>
        <p:blipFill>
          <a:blip r:embed="rId9"/>
          <a:stretch>
            <a:fillRect/>
          </a:stretch>
        </p:blipFill>
        <p:spPr>
          <a:xfrm>
            <a:off x="4562715" y="3042612"/>
            <a:ext cx="1367262" cy="1360321"/>
          </a:xfrm>
          <a:prstGeom prst="rect">
            <a:avLst/>
          </a:prstGeom>
        </p:spPr>
      </p:pic>
      <p:pic>
        <p:nvPicPr>
          <p:cNvPr id="19" name="Picture 18">
            <a:extLst>
              <a:ext uri="{FF2B5EF4-FFF2-40B4-BE49-F238E27FC236}">
                <a16:creationId xmlns:a16="http://schemas.microsoft.com/office/drawing/2014/main" id="{EA35A7CF-4974-4F3C-A39C-D00BBB7DF5C5}"/>
              </a:ext>
            </a:extLst>
          </p:cNvPr>
          <p:cNvPicPr>
            <a:picLocks noChangeAspect="1"/>
          </p:cNvPicPr>
          <p:nvPr/>
        </p:nvPicPr>
        <p:blipFill>
          <a:blip r:embed="rId10"/>
          <a:stretch>
            <a:fillRect/>
          </a:stretch>
        </p:blipFill>
        <p:spPr>
          <a:xfrm>
            <a:off x="271666" y="4236602"/>
            <a:ext cx="4065140" cy="2163025"/>
          </a:xfrm>
          <a:prstGeom prst="rect">
            <a:avLst/>
          </a:prstGeom>
          <a:ln w="41275">
            <a:solidFill>
              <a:srgbClr val="FF0000"/>
            </a:solidFill>
          </a:ln>
        </p:spPr>
      </p:pic>
      <p:pic>
        <p:nvPicPr>
          <p:cNvPr id="21" name="Picture 20">
            <a:extLst>
              <a:ext uri="{FF2B5EF4-FFF2-40B4-BE49-F238E27FC236}">
                <a16:creationId xmlns:a16="http://schemas.microsoft.com/office/drawing/2014/main" id="{7C89C052-9B10-4035-8AF4-30D88D3E6AC9}"/>
              </a:ext>
            </a:extLst>
          </p:cNvPr>
          <p:cNvPicPr>
            <a:picLocks noChangeAspect="1"/>
          </p:cNvPicPr>
          <p:nvPr/>
        </p:nvPicPr>
        <p:blipFill>
          <a:blip r:embed="rId11"/>
          <a:stretch>
            <a:fillRect/>
          </a:stretch>
        </p:blipFill>
        <p:spPr>
          <a:xfrm>
            <a:off x="6285108" y="1945873"/>
            <a:ext cx="2450588" cy="2423604"/>
          </a:xfrm>
          <a:prstGeom prst="rect">
            <a:avLst/>
          </a:prstGeom>
          <a:solidFill>
            <a:srgbClr val="FFFFFF"/>
          </a:solidFill>
          <a:ln w="41275">
            <a:solidFill>
              <a:srgbClr val="FF0000"/>
            </a:solidFill>
          </a:ln>
        </p:spPr>
      </p:pic>
      <p:sp>
        <p:nvSpPr>
          <p:cNvPr id="22" name="Content Placeholder 2">
            <a:extLst>
              <a:ext uri="{FF2B5EF4-FFF2-40B4-BE49-F238E27FC236}">
                <a16:creationId xmlns:a16="http://schemas.microsoft.com/office/drawing/2014/main" id="{84D263E6-C256-4322-AE69-13844175FC20}"/>
              </a:ext>
            </a:extLst>
          </p:cNvPr>
          <p:cNvSpPr txBox="1">
            <a:spLocks/>
          </p:cNvSpPr>
          <p:nvPr/>
        </p:nvSpPr>
        <p:spPr>
          <a:xfrm>
            <a:off x="6155887" y="1243441"/>
            <a:ext cx="5254232" cy="3874106"/>
          </a:xfrm>
          <a:prstGeom prst="rect">
            <a:avLst/>
          </a:prstGeom>
        </p:spPr>
        <p:txBody>
          <a:bodyPr vert="horz" lIns="0" tIns="0" rIns="0" bIns="0" rtlCol="0" anchor="t">
            <a:noAutofit/>
          </a:bodyPr>
          <a:lstStyle>
            <a:lvl1pPr marL="0" indent="0" algn="l" defTabSz="914400" rtl="0" eaLnBrk="1" latinLnBrk="0" hangingPunct="1">
              <a:lnSpc>
                <a:spcPts val="1900"/>
              </a:lnSpc>
              <a:spcBef>
                <a:spcPts val="0"/>
              </a:spcBef>
              <a:spcAft>
                <a:spcPts val="0"/>
              </a:spcAft>
              <a:buClr>
                <a:schemeClr val="tx1"/>
              </a:buClr>
              <a:buFont typeface="Arial" panose="020B0604020202020204" pitchFamily="34" charset="0"/>
              <a:buNone/>
              <a:defRPr sz="1600" b="0" i="0" kern="0" baseline="0">
                <a:solidFill>
                  <a:srgbClr val="000000"/>
                </a:solidFill>
                <a:latin typeface="+mn-lt"/>
                <a:ea typeface="Lato Medium" panose="020F0502020204030203" pitchFamily="34" charset="0"/>
                <a:cs typeface="Lato Medium" panose="020F0502020204030203" pitchFamily="34" charset="0"/>
              </a:defRPr>
            </a:lvl1pPr>
            <a:lvl2pPr marL="0" indent="0" algn="l" defTabSz="914400" rtl="0" eaLnBrk="1" latinLnBrk="0" hangingPunct="1">
              <a:lnSpc>
                <a:spcPts val="1600"/>
              </a:lnSpc>
              <a:spcBef>
                <a:spcPts val="1701"/>
              </a:spcBef>
              <a:spcAft>
                <a:spcPts val="0"/>
              </a:spcAft>
              <a:buClr>
                <a:schemeClr val="bg2"/>
              </a:buClr>
              <a:buFont typeface="Arial" panose="020B0604020202020204" pitchFamily="34" charset="0"/>
              <a:buNone/>
              <a:defRPr sz="1200" b="0" i="1" kern="1200">
                <a:solidFill>
                  <a:srgbClr val="000000"/>
                </a:solidFill>
                <a:latin typeface="+mn-lt"/>
                <a:ea typeface="+mn-ea"/>
                <a:cs typeface="+mn-cs"/>
              </a:defRPr>
            </a:lvl2pPr>
            <a:lvl3pPr marL="658800" indent="-255600" algn="l" defTabSz="914400" rtl="0" eaLnBrk="1" latinLnBrk="0" hangingPunct="1">
              <a:lnSpc>
                <a:spcPts val="1900"/>
              </a:lnSpc>
              <a:spcBef>
                <a:spcPts val="0"/>
              </a:spcBef>
              <a:spcAft>
                <a:spcPts val="0"/>
              </a:spcAft>
              <a:buClr>
                <a:schemeClr val="accent4"/>
              </a:buClr>
              <a:buFont typeface="Arial" panose="020B0604020202020204" pitchFamily="34" charset="0"/>
              <a:buChar char="‒"/>
              <a:defRPr sz="1600" b="0" i="0" kern="1200">
                <a:solidFill>
                  <a:schemeClr val="tx1"/>
                </a:solidFill>
                <a:latin typeface="+mn-lt"/>
                <a:ea typeface="+mn-ea"/>
                <a:cs typeface="+mn-cs"/>
              </a:defRPr>
            </a:lvl3pPr>
            <a:lvl4pPr marL="781050" indent="0" algn="l" defTabSz="914400" rtl="0" eaLnBrk="1" latinLnBrk="0" hangingPunct="1">
              <a:lnSpc>
                <a:spcPts val="1500"/>
              </a:lnSpc>
              <a:spcBef>
                <a:spcPts val="0"/>
              </a:spcBef>
              <a:spcAft>
                <a:spcPts val="850"/>
              </a:spcAft>
              <a:buClr>
                <a:schemeClr val="tx1"/>
              </a:buClr>
              <a:buFont typeface="Arial" pitchFamily="34" charset="0"/>
              <a:buNone/>
              <a:defRPr sz="1200" kern="1200">
                <a:solidFill>
                  <a:schemeClr val="bg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14313" indent="-214313">
              <a:buClr>
                <a:srgbClr val="000000"/>
              </a:buClr>
              <a:buFont typeface="Arial" panose="020B0604020202020204" pitchFamily="34" charset="0"/>
              <a:buChar char="•"/>
              <a:defRPr/>
            </a:pPr>
            <a:r>
              <a:rPr lang="en-US" sz="2000" b="1" dirty="0">
                <a:latin typeface="Arial"/>
              </a:rPr>
              <a:t>Student Support Site</a:t>
            </a:r>
            <a:endParaRPr lang="en-US" sz="2000" dirty="0">
              <a:latin typeface="Arial"/>
            </a:endParaRPr>
          </a:p>
          <a:p>
            <a:pPr marL="214313" indent="-214313">
              <a:buClr>
                <a:srgbClr val="000000"/>
              </a:buClr>
              <a:buFont typeface="Arial" panose="020B0604020202020204" pitchFamily="34" charset="0"/>
              <a:buChar char="•"/>
              <a:defRPr/>
            </a:pPr>
            <a:endParaRPr lang="en-US" sz="1200" dirty="0">
              <a:solidFill>
                <a:srgbClr val="FF0000"/>
              </a:solidFill>
              <a:latin typeface="Arial"/>
            </a:endParaRPr>
          </a:p>
          <a:p>
            <a:pPr marL="214313" indent="-214313">
              <a:buClr>
                <a:srgbClr val="000000"/>
              </a:buClr>
              <a:buFont typeface="Arial" panose="020B0604020202020204" pitchFamily="34" charset="0"/>
              <a:buChar char="•"/>
              <a:defRPr/>
            </a:pPr>
            <a:endParaRPr lang="en-US" sz="1200" b="1" dirty="0">
              <a:solidFill>
                <a:srgbClr val="FF0000"/>
              </a:solidFill>
              <a:latin typeface="Arial"/>
            </a:endParaRPr>
          </a:p>
          <a:p>
            <a:pPr marL="214313" indent="-214313">
              <a:buClr>
                <a:srgbClr val="000000"/>
              </a:buClr>
              <a:buFont typeface="Arial" panose="020B0604020202020204" pitchFamily="34" charset="0"/>
              <a:buChar char="•"/>
              <a:defRPr/>
            </a:pPr>
            <a:endParaRPr lang="en-US" sz="1200" b="1" dirty="0">
              <a:solidFill>
                <a:srgbClr val="FF0000"/>
              </a:solidFill>
              <a:latin typeface="Arial"/>
            </a:endParaRPr>
          </a:p>
          <a:p>
            <a:pPr marL="214313" indent="-214313">
              <a:buClr>
                <a:srgbClr val="000000"/>
              </a:buClr>
              <a:buFont typeface="Arial" panose="020B0604020202020204" pitchFamily="34" charset="0"/>
              <a:buChar char="•"/>
              <a:defRPr/>
            </a:pPr>
            <a:endParaRPr lang="en-US" sz="1200" b="1" dirty="0">
              <a:solidFill>
                <a:srgbClr val="FF0000"/>
              </a:solidFill>
              <a:latin typeface="Arial"/>
            </a:endParaRPr>
          </a:p>
          <a:p>
            <a:pPr marL="214313" indent="-214313">
              <a:buClr>
                <a:srgbClr val="000000"/>
              </a:buClr>
              <a:buFont typeface="Arial" panose="020B0604020202020204" pitchFamily="34" charset="0"/>
              <a:buChar char="•"/>
              <a:defRPr/>
            </a:pPr>
            <a:endParaRPr lang="en-US" sz="1200" b="1" dirty="0">
              <a:solidFill>
                <a:srgbClr val="FF0000"/>
              </a:solidFill>
              <a:latin typeface="Arial"/>
            </a:endParaRPr>
          </a:p>
          <a:p>
            <a:pPr marL="214313" indent="-214313">
              <a:buClr>
                <a:srgbClr val="000000"/>
              </a:buClr>
              <a:buFont typeface="Arial" panose="020B0604020202020204" pitchFamily="34" charset="0"/>
              <a:buChar char="•"/>
              <a:defRPr/>
            </a:pPr>
            <a:endParaRPr lang="en-US" sz="1200" b="1" dirty="0">
              <a:solidFill>
                <a:srgbClr val="FF0000"/>
              </a:solidFill>
              <a:latin typeface="Arial"/>
            </a:endParaRPr>
          </a:p>
          <a:p>
            <a:pPr marL="214313" indent="-214313">
              <a:buClr>
                <a:srgbClr val="000000"/>
              </a:buClr>
              <a:buFont typeface="Arial" panose="020B0604020202020204" pitchFamily="34" charset="0"/>
              <a:buChar char="•"/>
              <a:defRPr/>
            </a:pPr>
            <a:endParaRPr lang="en-US" sz="1200" b="1" dirty="0">
              <a:solidFill>
                <a:srgbClr val="FF0000"/>
              </a:solidFill>
              <a:latin typeface="Arial"/>
            </a:endParaRPr>
          </a:p>
          <a:p>
            <a:pPr marL="214313" indent="-214313">
              <a:buClr>
                <a:srgbClr val="000000"/>
              </a:buClr>
              <a:buFont typeface="Arial" panose="020B0604020202020204" pitchFamily="34" charset="0"/>
              <a:buChar char="•"/>
              <a:defRPr/>
            </a:pPr>
            <a:endParaRPr lang="en-US" sz="1200" b="1" dirty="0">
              <a:solidFill>
                <a:srgbClr val="FF0000"/>
              </a:solidFill>
              <a:latin typeface="Arial"/>
            </a:endParaRPr>
          </a:p>
          <a:p>
            <a:pPr marL="214313" indent="-214313">
              <a:buClr>
                <a:srgbClr val="000000"/>
              </a:buClr>
              <a:buFont typeface="Arial" panose="020B0604020202020204" pitchFamily="34" charset="0"/>
              <a:buChar char="•"/>
              <a:defRPr/>
            </a:pPr>
            <a:endParaRPr lang="en-US" sz="1200" b="1" dirty="0">
              <a:solidFill>
                <a:srgbClr val="FF0000"/>
              </a:solidFill>
              <a:latin typeface="Arial"/>
            </a:endParaRPr>
          </a:p>
          <a:p>
            <a:pPr marL="214313" indent="-214313">
              <a:buClr>
                <a:srgbClr val="000000"/>
              </a:buClr>
              <a:buFont typeface="Arial" panose="020B0604020202020204" pitchFamily="34" charset="0"/>
              <a:buChar char="•"/>
              <a:defRPr/>
            </a:pPr>
            <a:endParaRPr lang="en-US" sz="1200" b="1" dirty="0">
              <a:solidFill>
                <a:srgbClr val="FF0000"/>
              </a:solidFill>
              <a:latin typeface="Arial"/>
            </a:endParaRPr>
          </a:p>
          <a:p>
            <a:pPr marL="214313" indent="-214313">
              <a:buClr>
                <a:srgbClr val="000000"/>
              </a:buClr>
              <a:buFont typeface="Arial" panose="020B0604020202020204" pitchFamily="34" charset="0"/>
              <a:buChar char="•"/>
              <a:defRPr/>
            </a:pPr>
            <a:endParaRPr lang="en-US" sz="1200" b="1" dirty="0">
              <a:solidFill>
                <a:srgbClr val="FF0000"/>
              </a:solidFill>
              <a:latin typeface="Arial"/>
            </a:endParaRPr>
          </a:p>
          <a:p>
            <a:pPr marL="214313" indent="-214313">
              <a:buClr>
                <a:srgbClr val="000000"/>
              </a:buClr>
              <a:buFont typeface="Arial" panose="020B0604020202020204" pitchFamily="34" charset="0"/>
              <a:buChar char="•"/>
              <a:defRPr/>
            </a:pPr>
            <a:endParaRPr lang="en-US" sz="1200" b="1" dirty="0">
              <a:solidFill>
                <a:srgbClr val="FF0000"/>
              </a:solidFill>
              <a:latin typeface="Arial"/>
            </a:endParaRPr>
          </a:p>
          <a:p>
            <a:pPr marL="214313" indent="-214313">
              <a:buClr>
                <a:srgbClr val="000000"/>
              </a:buClr>
              <a:buFont typeface="Arial" panose="020B0604020202020204" pitchFamily="34" charset="0"/>
              <a:buChar char="•"/>
              <a:defRPr/>
            </a:pPr>
            <a:endParaRPr lang="en-US" sz="1200" b="1" dirty="0">
              <a:solidFill>
                <a:srgbClr val="FF0000"/>
              </a:solidFill>
              <a:latin typeface="Arial"/>
            </a:endParaRPr>
          </a:p>
          <a:p>
            <a:pPr marL="214313" indent="-214313">
              <a:buClr>
                <a:srgbClr val="000000"/>
              </a:buClr>
              <a:buFont typeface="Arial" panose="020B0604020202020204" pitchFamily="34" charset="0"/>
              <a:buChar char="•"/>
              <a:defRPr/>
            </a:pPr>
            <a:endParaRPr lang="en-US" sz="1200" b="1" dirty="0">
              <a:solidFill>
                <a:srgbClr val="FF0000"/>
              </a:solidFill>
              <a:latin typeface="Arial"/>
            </a:endParaRPr>
          </a:p>
          <a:p>
            <a:pPr marL="214313" indent="-214313">
              <a:buClr>
                <a:srgbClr val="000000"/>
              </a:buClr>
              <a:buFont typeface="Arial" panose="020B0604020202020204" pitchFamily="34" charset="0"/>
              <a:buChar char="•"/>
              <a:defRPr/>
            </a:pPr>
            <a:endParaRPr lang="en-US" sz="1200" b="1" dirty="0">
              <a:solidFill>
                <a:srgbClr val="FF0000"/>
              </a:solidFill>
              <a:latin typeface="Arial"/>
            </a:endParaRPr>
          </a:p>
          <a:p>
            <a:pPr marL="214313" indent="-214313">
              <a:buClr>
                <a:srgbClr val="000000"/>
              </a:buClr>
              <a:buFont typeface="Arial" panose="020B0604020202020204" pitchFamily="34" charset="0"/>
              <a:buChar char="•"/>
              <a:defRPr/>
            </a:pPr>
            <a:endParaRPr lang="en-US" sz="1200" b="1" dirty="0">
              <a:solidFill>
                <a:srgbClr val="FF0000"/>
              </a:solidFill>
              <a:latin typeface="Arial"/>
            </a:endParaRPr>
          </a:p>
          <a:p>
            <a:pPr marL="214313" indent="-214313">
              <a:buClr>
                <a:srgbClr val="000000"/>
              </a:buClr>
              <a:buFont typeface="Arial" panose="020B0604020202020204" pitchFamily="34" charset="0"/>
              <a:buChar char="•"/>
              <a:defRPr/>
            </a:pPr>
            <a:endParaRPr lang="en-US" sz="1200" b="1" dirty="0">
              <a:solidFill>
                <a:srgbClr val="FF0000"/>
              </a:solidFill>
              <a:latin typeface="Arial"/>
            </a:endParaRPr>
          </a:p>
          <a:p>
            <a:pPr marL="214313" indent="-214313">
              <a:buClr>
                <a:srgbClr val="000000"/>
              </a:buClr>
              <a:buFont typeface="Arial" panose="020B0604020202020204" pitchFamily="34" charset="0"/>
              <a:buChar char="•"/>
              <a:defRPr/>
            </a:pPr>
            <a:r>
              <a:rPr lang="en-US" sz="1800" b="1" dirty="0">
                <a:solidFill>
                  <a:srgbClr val="FF0000"/>
                </a:solidFill>
                <a:latin typeface="Arial"/>
              </a:rPr>
              <a:t>Accessibility</a:t>
            </a:r>
            <a:r>
              <a:rPr lang="en-US" sz="1800" dirty="0">
                <a:latin typeface="Arial"/>
              </a:rPr>
              <a:t> – be sure to start with the accessibility office on campus.</a:t>
            </a:r>
          </a:p>
          <a:p>
            <a:pPr marL="214313" lvl="1" indent="-214313">
              <a:buClr>
                <a:srgbClr val="003057"/>
              </a:buClr>
              <a:buFont typeface="Arial" panose="020B0604020202020204" pitchFamily="34" charset="0"/>
              <a:buChar char="•"/>
              <a:defRPr/>
            </a:pPr>
            <a:r>
              <a:rPr lang="en-US" sz="1100" dirty="0">
                <a:latin typeface="Arial"/>
              </a:rPr>
              <a:t>Note: accessibility link available on Mastering site for additional help</a:t>
            </a:r>
          </a:p>
        </p:txBody>
      </p:sp>
      <p:pic>
        <p:nvPicPr>
          <p:cNvPr id="24" name="Picture 23">
            <a:extLst>
              <a:ext uri="{FF2B5EF4-FFF2-40B4-BE49-F238E27FC236}">
                <a16:creationId xmlns:a16="http://schemas.microsoft.com/office/drawing/2014/main" id="{220A8B46-00B6-4E33-8E24-EFB8000A65B4}"/>
              </a:ext>
            </a:extLst>
          </p:cNvPr>
          <p:cNvPicPr>
            <a:picLocks noChangeAspect="1"/>
          </p:cNvPicPr>
          <p:nvPr/>
        </p:nvPicPr>
        <p:blipFill>
          <a:blip r:embed="rId12"/>
          <a:stretch>
            <a:fillRect/>
          </a:stretch>
        </p:blipFill>
        <p:spPr>
          <a:xfrm>
            <a:off x="9365178" y="849511"/>
            <a:ext cx="1461419" cy="1446430"/>
          </a:xfrm>
          <a:prstGeom prst="rect">
            <a:avLst/>
          </a:prstGeom>
        </p:spPr>
      </p:pic>
    </p:spTree>
    <p:extLst>
      <p:ext uri="{BB962C8B-B14F-4D97-AF65-F5344CB8AC3E}">
        <p14:creationId xmlns:p14="http://schemas.microsoft.com/office/powerpoint/2010/main" val="3517827742"/>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9" name="Google Shape;399;p42"/>
          <p:cNvSpPr txBox="1"/>
          <p:nvPr/>
        </p:nvSpPr>
        <p:spPr>
          <a:xfrm>
            <a:off x="3979334" y="1168803"/>
            <a:ext cx="4312355" cy="1512711"/>
          </a:xfrm>
          <a:prstGeom prst="rect">
            <a:avLst/>
          </a:prstGeom>
          <a:noFill/>
          <a:ln>
            <a:noFill/>
          </a:ln>
        </p:spPr>
        <p:txBody>
          <a:bodyPr spcFirstLastPara="1" wrap="square" lIns="68569" tIns="68569" rIns="68569" bIns="68569" anchor="t" anchorCtr="0">
            <a:noAutofit/>
          </a:bodyPr>
          <a:lstStyle/>
          <a:p>
            <a:pPr algn="ctr">
              <a:lnSpc>
                <a:spcPct val="111111"/>
              </a:lnSpc>
              <a:buClr>
                <a:schemeClr val="dk1"/>
              </a:buClr>
              <a:buSzPts val="1100"/>
            </a:pPr>
            <a:r>
              <a:rPr lang="en" sz="2400" b="1" dirty="0">
                <a:solidFill>
                  <a:schemeClr val="lt2"/>
                </a:solidFill>
                <a:latin typeface="Times New Roman"/>
                <a:ea typeface="Times New Roman"/>
                <a:cs typeface="Times New Roman"/>
                <a:sym typeface="Times New Roman"/>
              </a:rPr>
              <a:t>If </a:t>
            </a:r>
            <a:r>
              <a:rPr lang="en-US" sz="2400" b="1" dirty="0">
                <a:solidFill>
                  <a:schemeClr val="lt2"/>
                </a:solidFill>
                <a:latin typeface="Times New Roman"/>
                <a:ea typeface="Times New Roman"/>
                <a:cs typeface="Times New Roman"/>
                <a:sym typeface="Times New Roman"/>
              </a:rPr>
              <a:t>you need to contact </a:t>
            </a:r>
            <a:r>
              <a:rPr lang="en" sz="2400" b="1" dirty="0">
                <a:solidFill>
                  <a:schemeClr val="lt2"/>
                </a:solidFill>
                <a:latin typeface="Times New Roman"/>
                <a:ea typeface="Times New Roman"/>
                <a:cs typeface="Times New Roman"/>
                <a:sym typeface="Times New Roman"/>
              </a:rPr>
              <a:t>Tech Support for help, please scan this code</a:t>
            </a:r>
            <a:endParaRPr sz="2400" dirty="0">
              <a:solidFill>
                <a:schemeClr val="lt2"/>
              </a:solidFill>
            </a:endParaRPr>
          </a:p>
        </p:txBody>
      </p:sp>
      <p:sp>
        <p:nvSpPr>
          <p:cNvPr id="400" name="Google Shape;400;p42"/>
          <p:cNvSpPr txBox="1"/>
          <p:nvPr/>
        </p:nvSpPr>
        <p:spPr>
          <a:xfrm>
            <a:off x="3668889" y="2397338"/>
            <a:ext cx="4933244" cy="568350"/>
          </a:xfrm>
          <a:prstGeom prst="rect">
            <a:avLst/>
          </a:prstGeom>
          <a:noFill/>
          <a:ln>
            <a:noFill/>
          </a:ln>
        </p:spPr>
        <p:txBody>
          <a:bodyPr spcFirstLastPara="1" wrap="square" lIns="68569" tIns="68569" rIns="68569" bIns="68569" anchor="t" anchorCtr="0">
            <a:noAutofit/>
          </a:bodyPr>
          <a:lstStyle/>
          <a:p>
            <a:pPr algn="ctr">
              <a:lnSpc>
                <a:spcPct val="111111"/>
              </a:lnSpc>
            </a:pPr>
            <a:r>
              <a:rPr lang="en" sz="2000" b="1" dirty="0">
                <a:solidFill>
                  <a:schemeClr val="lt2"/>
                </a:solidFill>
                <a:latin typeface="Times New Roman"/>
                <a:ea typeface="Times New Roman"/>
                <a:cs typeface="Times New Roman"/>
                <a:sym typeface="Times New Roman"/>
              </a:rPr>
              <a:t> </a:t>
            </a:r>
            <a:endParaRPr sz="900" dirty="0">
              <a:solidFill>
                <a:schemeClr val="lt2"/>
              </a:solidFill>
            </a:endParaRPr>
          </a:p>
          <a:p>
            <a:endParaRPr sz="1350" dirty="0"/>
          </a:p>
        </p:txBody>
      </p:sp>
      <p:pic>
        <p:nvPicPr>
          <p:cNvPr id="2050" name="Picture 2">
            <a:extLst>
              <a:ext uri="{FF2B5EF4-FFF2-40B4-BE49-F238E27FC236}">
                <a16:creationId xmlns:a16="http://schemas.microsoft.com/office/drawing/2014/main" id="{9E572F3A-0A17-4D84-A3E3-536DD539D4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1610" y="2765474"/>
            <a:ext cx="1447800" cy="14287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6697B17-AD40-4391-942B-77B1A24EBFBD}"/>
              </a:ext>
            </a:extLst>
          </p:cNvPr>
          <p:cNvSpPr txBox="1"/>
          <p:nvPr/>
        </p:nvSpPr>
        <p:spPr>
          <a:xfrm>
            <a:off x="4304522" y="4572001"/>
            <a:ext cx="3554964" cy="1661993"/>
          </a:xfrm>
          <a:prstGeom prst="rect">
            <a:avLst/>
          </a:prstGeom>
          <a:noFill/>
        </p:spPr>
        <p:txBody>
          <a:bodyPr wrap="square" lIns="0" tIns="0" rIns="0" bIns="0" rtlCol="0">
            <a:spAutoFit/>
          </a:bodyPr>
          <a:lstStyle/>
          <a:p>
            <a:pPr algn="ctr"/>
            <a:r>
              <a:rPr lang="en-US" dirty="0">
                <a:solidFill>
                  <a:schemeClr val="tx2"/>
                </a:solidFill>
              </a:rPr>
              <a:t>You’ll be taken to a survey to fill out your information and then see icons to select how you want to interact with Support.  Please include your information so they can quickly help you!</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a:extLst>
              <a:ext uri="{FF2B5EF4-FFF2-40B4-BE49-F238E27FC236}">
                <a16:creationId xmlns:a16="http://schemas.microsoft.com/office/drawing/2014/main" id="{63CF0880-8A07-4392-999B-FADF1B2AB24E}"/>
              </a:ext>
            </a:extLst>
          </p:cNvPr>
          <p:cNvSpPr>
            <a:spLocks noGrp="1" noChangeArrowheads="1"/>
          </p:cNvSpPr>
          <p:nvPr>
            <p:ph type="title"/>
          </p:nvPr>
        </p:nvSpPr>
        <p:spPr>
          <a:xfrm>
            <a:off x="1438275" y="458788"/>
            <a:ext cx="8915400" cy="654050"/>
          </a:xfrm>
        </p:spPr>
        <p:txBody>
          <a:bodyPr/>
          <a:lstStyle/>
          <a:p>
            <a:pPr eaLnBrk="1" hangingPunct="1"/>
            <a:r>
              <a:rPr lang="en-US" altLang="en-US">
                <a:latin typeface="Open Sans" pitchFamily="34" charset="0"/>
                <a:cs typeface="Open Sans" pitchFamily="34" charset="0"/>
              </a:rPr>
              <a:t>Need Help? </a:t>
            </a:r>
          </a:p>
        </p:txBody>
      </p:sp>
      <p:sp>
        <p:nvSpPr>
          <p:cNvPr id="34819" name="Content Placeholder 1">
            <a:extLst>
              <a:ext uri="{FF2B5EF4-FFF2-40B4-BE49-F238E27FC236}">
                <a16:creationId xmlns:a16="http://schemas.microsoft.com/office/drawing/2014/main" id="{B939DD21-CDB6-4D6F-A1CE-F94120FAD3CF}"/>
              </a:ext>
            </a:extLst>
          </p:cNvPr>
          <p:cNvSpPr>
            <a:spLocks noGrp="1"/>
          </p:cNvSpPr>
          <p:nvPr>
            <p:ph sz="half" idx="1"/>
          </p:nvPr>
        </p:nvSpPr>
        <p:spPr>
          <a:xfrm>
            <a:off x="1438275" y="1265238"/>
            <a:ext cx="4273413" cy="590550"/>
          </a:xfrm>
        </p:spPr>
        <p:txBody>
          <a:bodyPr/>
          <a:lstStyle/>
          <a:p>
            <a:pPr eaLnBrk="1" hangingPunct="1">
              <a:defRPr/>
            </a:pPr>
            <a:endParaRPr lang="en-US" altLang="en-US" dirty="0">
              <a:latin typeface="Open Sans" panose="020B0606030504020204" pitchFamily="34" charset="0"/>
              <a:ea typeface="Lato Medium"/>
              <a:cs typeface="Open Sans" panose="020B0606030504020204" pitchFamily="34" charset="0"/>
            </a:endParaRPr>
          </a:p>
          <a:p>
            <a:pPr eaLnBrk="1" hangingPunct="1">
              <a:defRPr/>
            </a:pPr>
            <a:r>
              <a:rPr lang="en-US" altLang="en-US" dirty="0">
                <a:latin typeface="Open Sans" panose="020B0606030504020204" pitchFamily="34" charset="0"/>
                <a:ea typeface="Lato Medium"/>
                <a:cs typeface="Open Sans" panose="020B0606030504020204" pitchFamily="34" charset="0"/>
              </a:rPr>
              <a:t>Visit </a:t>
            </a:r>
            <a:r>
              <a:rPr lang="en-US" dirty="0">
                <a:hlinkClick r:id="rId3"/>
              </a:rPr>
              <a:t>https://support.pearson.com/getsupport/s/</a:t>
            </a:r>
            <a:r>
              <a:rPr lang="en-US" altLang="en-US" dirty="0">
                <a:latin typeface="Open Sans" panose="020B0606030504020204" pitchFamily="34" charset="0"/>
                <a:ea typeface="Lato Medium"/>
                <a:cs typeface="Open Sans" panose="020B0606030504020204" pitchFamily="34" charset="0"/>
              </a:rPr>
              <a:t>Go to: “Get Started” under “Students”</a:t>
            </a:r>
          </a:p>
          <a:p>
            <a:pPr eaLnBrk="1" hangingPunct="1">
              <a:defRPr/>
            </a:pPr>
            <a:endParaRPr lang="en-US" altLang="en-US" dirty="0">
              <a:latin typeface="Open Sans" panose="020B0606030504020204" pitchFamily="34" charset="0"/>
              <a:ea typeface="Lato Medium"/>
              <a:cs typeface="Open Sans" panose="020B0606030504020204" pitchFamily="34" charset="0"/>
            </a:endParaRPr>
          </a:p>
          <a:p>
            <a:pPr eaLnBrk="1" hangingPunct="1">
              <a:defRPr/>
            </a:pPr>
            <a:endParaRPr lang="en-US" altLang="en-US" dirty="0">
              <a:latin typeface="Open Sans" panose="020B0606030504020204" pitchFamily="34" charset="0"/>
              <a:ea typeface="Lato Medium"/>
              <a:cs typeface="Open Sans" panose="020B0606030504020204" pitchFamily="34" charset="0"/>
            </a:endParaRPr>
          </a:p>
          <a:p>
            <a:pPr eaLnBrk="1" hangingPunct="1">
              <a:defRPr/>
            </a:pPr>
            <a:r>
              <a:rPr lang="en-US" altLang="en-US" dirty="0">
                <a:latin typeface="Open Sans" panose="020B0606030504020204" pitchFamily="34" charset="0"/>
                <a:ea typeface="Lato Medium"/>
                <a:cs typeface="Open Sans" panose="020B0606030504020204" pitchFamily="34" charset="0"/>
              </a:rPr>
              <a:t>Here you will find: </a:t>
            </a:r>
          </a:p>
          <a:p>
            <a:pPr eaLnBrk="1" hangingPunct="1">
              <a:defRPr/>
            </a:pPr>
            <a:endParaRPr lang="en-US" altLang="en-US" dirty="0">
              <a:latin typeface="Open Sans" panose="020B0606030504020204" pitchFamily="34" charset="0"/>
              <a:ea typeface="Lato Medium"/>
              <a:cs typeface="Open Sans" panose="020B0606030504020204" pitchFamily="34" charset="0"/>
            </a:endParaRPr>
          </a:p>
          <a:p>
            <a:pPr marL="285750" indent="-285750" eaLnBrk="1" hangingPunct="1">
              <a:buFont typeface="Arial" panose="020B0604020202020204" pitchFamily="34" charset="0"/>
              <a:buChar char="•"/>
              <a:defRPr/>
            </a:pPr>
            <a:r>
              <a:rPr lang="en-US" altLang="en-US" dirty="0">
                <a:latin typeface="Open Sans" panose="020B0606030504020204" pitchFamily="34" charset="0"/>
                <a:ea typeface="Lato Medium"/>
                <a:cs typeface="Open Sans" panose="020B0606030504020204" pitchFamily="34" charset="0"/>
              </a:rPr>
              <a:t>Helpful videos</a:t>
            </a:r>
          </a:p>
          <a:p>
            <a:pPr marL="285750" indent="-285750" eaLnBrk="1" hangingPunct="1">
              <a:buFont typeface="Arial" panose="020B0604020202020204" pitchFamily="34" charset="0"/>
              <a:buChar char="•"/>
              <a:defRPr/>
            </a:pPr>
            <a:r>
              <a:rPr lang="en-US" altLang="en-US" dirty="0">
                <a:latin typeface="Open Sans" panose="020B0606030504020204" pitchFamily="34" charset="0"/>
                <a:ea typeface="Lato Medium"/>
                <a:cs typeface="Open Sans" panose="020B0606030504020204" pitchFamily="34" charset="0"/>
              </a:rPr>
              <a:t>Frequently Asked Questions</a:t>
            </a:r>
          </a:p>
          <a:p>
            <a:pPr marL="285750" indent="-285750" eaLnBrk="1" hangingPunct="1">
              <a:buFont typeface="Arial" panose="020B0604020202020204" pitchFamily="34" charset="0"/>
              <a:buChar char="•"/>
              <a:defRPr/>
            </a:pPr>
            <a:r>
              <a:rPr lang="en-US" altLang="en-US" dirty="0">
                <a:latin typeface="Open Sans" panose="020B0606030504020204" pitchFamily="34" charset="0"/>
                <a:ea typeface="Lato Medium"/>
                <a:cs typeface="Open Sans" panose="020B0606030504020204" pitchFamily="34" charset="0"/>
              </a:rPr>
              <a:t>System Requirements</a:t>
            </a:r>
          </a:p>
          <a:p>
            <a:pPr marL="285750" indent="-285750" eaLnBrk="1" hangingPunct="1">
              <a:buFont typeface="Arial" panose="020B0604020202020204" pitchFamily="34" charset="0"/>
              <a:buChar char="•"/>
              <a:defRPr/>
            </a:pPr>
            <a:r>
              <a:rPr lang="en-US" altLang="en-US" dirty="0">
                <a:latin typeface="Open Sans" panose="020B0606030504020204" pitchFamily="34" charset="0"/>
                <a:ea typeface="Lato Medium"/>
                <a:cs typeface="Open Sans" panose="020B0606030504020204" pitchFamily="34" charset="0"/>
              </a:rPr>
              <a:t>A “Getting Started” guide</a:t>
            </a:r>
          </a:p>
          <a:p>
            <a:pPr eaLnBrk="1" hangingPunct="1">
              <a:defRPr/>
            </a:pPr>
            <a:endParaRPr lang="en-US" altLang="en-US" dirty="0">
              <a:latin typeface="Open Sans" panose="020B0606030504020204" pitchFamily="34" charset="0"/>
              <a:ea typeface="Lato Medium"/>
              <a:cs typeface="Open Sans" panose="020B0606030504020204" pitchFamily="34" charset="0"/>
            </a:endParaRPr>
          </a:p>
          <a:p>
            <a:pPr eaLnBrk="1" hangingPunct="1">
              <a:defRPr/>
            </a:pPr>
            <a:r>
              <a:rPr lang="en-US" altLang="en-US" dirty="0">
                <a:latin typeface="Open Sans" panose="020B0606030504020204" pitchFamily="34" charset="0"/>
                <a:ea typeface="Lato Medium"/>
                <a:cs typeface="Open Sans" panose="020B0606030504020204" pitchFamily="34" charset="0"/>
              </a:rPr>
              <a:t>Need more help? </a:t>
            </a:r>
          </a:p>
          <a:p>
            <a:pPr eaLnBrk="1" hangingPunct="1">
              <a:defRPr/>
            </a:pPr>
            <a:r>
              <a:rPr lang="en-US" altLang="en-US" dirty="0">
                <a:latin typeface="Open Sans" panose="020B0606030504020204" pitchFamily="34" charset="0"/>
                <a:ea typeface="Lato Medium"/>
                <a:cs typeface="Open Sans" panose="020B0606030504020204" pitchFamily="34" charset="0"/>
              </a:rPr>
              <a:t>You can visit our Pearson Revel Support site at: </a:t>
            </a:r>
          </a:p>
          <a:p>
            <a:pPr eaLnBrk="1" hangingPunct="1">
              <a:defRPr/>
            </a:pPr>
            <a:r>
              <a:rPr lang="en-US" altLang="en-US" dirty="0">
                <a:latin typeface="Open Sans" panose="020B0606030504020204" pitchFamily="34" charset="0"/>
                <a:ea typeface="Lato Medium"/>
                <a:cs typeface="Open Sans" panose="020B0606030504020204" pitchFamily="34" charset="0"/>
                <a:hlinkClick r:id="rId4"/>
              </a:rPr>
              <a:t>http://support.pearson.com/getsupport</a:t>
            </a:r>
            <a:endParaRPr lang="en-US" altLang="en-US" dirty="0">
              <a:latin typeface="Open Sans" panose="020B0606030504020204" pitchFamily="34" charset="0"/>
              <a:ea typeface="Lato Medium"/>
              <a:cs typeface="Open Sans" panose="020B0606030504020204" pitchFamily="34" charset="0"/>
            </a:endParaRPr>
          </a:p>
          <a:p>
            <a:pPr eaLnBrk="1" hangingPunct="1">
              <a:defRPr/>
            </a:pPr>
            <a:endParaRPr lang="en-US" altLang="en-US" dirty="0">
              <a:latin typeface="Open Sans" panose="020B0606030504020204" pitchFamily="34" charset="0"/>
              <a:ea typeface="Lato Medium"/>
              <a:cs typeface="Open Sans" panose="020B0606030504020204" pitchFamily="34" charset="0"/>
            </a:endParaRPr>
          </a:p>
        </p:txBody>
      </p:sp>
      <p:sp>
        <p:nvSpPr>
          <p:cNvPr id="2" name="Footer Placeholder 1">
            <a:extLst>
              <a:ext uri="{FF2B5EF4-FFF2-40B4-BE49-F238E27FC236}">
                <a16:creationId xmlns:a16="http://schemas.microsoft.com/office/drawing/2014/main" id="{639F5C44-0C0E-4A4C-A510-D6CAA4FCAC4B}"/>
              </a:ext>
            </a:extLst>
          </p:cNvPr>
          <p:cNvSpPr>
            <a:spLocks noGrp="1"/>
          </p:cNvSpPr>
          <p:nvPr>
            <p:ph type="ftr" sz="quarter" idx="11"/>
          </p:nvPr>
        </p:nvSpPr>
        <p:spPr/>
        <p:txBody>
          <a:bodyPr/>
          <a:lstStyle/>
          <a:p>
            <a:pPr>
              <a:defRPr/>
            </a:pPr>
            <a:r>
              <a:rPr lang="en-US" altLang="en-US"/>
              <a:t>Get Started</a:t>
            </a:r>
          </a:p>
        </p:txBody>
      </p:sp>
      <p:sp>
        <p:nvSpPr>
          <p:cNvPr id="3" name="Slide Number Placeholder 2">
            <a:extLst>
              <a:ext uri="{FF2B5EF4-FFF2-40B4-BE49-F238E27FC236}">
                <a16:creationId xmlns:a16="http://schemas.microsoft.com/office/drawing/2014/main" id="{21B67EF8-12DF-406E-8522-1125E5BE3535}"/>
              </a:ext>
            </a:extLst>
          </p:cNvPr>
          <p:cNvSpPr>
            <a:spLocks noGrp="1"/>
          </p:cNvSpPr>
          <p:nvPr>
            <p:ph type="sldNum" sz="quarter" idx="12"/>
          </p:nvPr>
        </p:nvSpPr>
        <p:spPr/>
        <p:txBody>
          <a:bodyPr/>
          <a:lstStyle/>
          <a:p>
            <a:pPr>
              <a:defRPr/>
            </a:pPr>
            <a:fld id="{867A9616-6C5D-4B29-8329-E58DA4FACF6A}" type="slidenum">
              <a:rPr lang="en-US" altLang="en-US" smtClean="0"/>
              <a:pPr>
                <a:defRPr/>
              </a:pPr>
              <a:t>14</a:t>
            </a:fld>
            <a:endParaRPr lang="en-US" altLang="en-US"/>
          </a:p>
        </p:txBody>
      </p:sp>
      <p:pic>
        <p:nvPicPr>
          <p:cNvPr id="4" name="Picture 3">
            <a:extLst>
              <a:ext uri="{FF2B5EF4-FFF2-40B4-BE49-F238E27FC236}">
                <a16:creationId xmlns:a16="http://schemas.microsoft.com/office/drawing/2014/main" id="{53C9F7C3-EA70-4150-AD5E-C971DBEEBD02}"/>
              </a:ext>
            </a:extLst>
          </p:cNvPr>
          <p:cNvPicPr>
            <a:picLocks noChangeAspect="1"/>
          </p:cNvPicPr>
          <p:nvPr/>
        </p:nvPicPr>
        <p:blipFill>
          <a:blip r:embed="rId5"/>
          <a:stretch>
            <a:fillRect/>
          </a:stretch>
        </p:blipFill>
        <p:spPr>
          <a:xfrm>
            <a:off x="6095034" y="1560513"/>
            <a:ext cx="5290516" cy="2570744"/>
          </a:xfrm>
          <a:prstGeom prst="rect">
            <a:avLst/>
          </a:prstGeom>
        </p:spPr>
      </p:pic>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4A554-3B7C-4445-A510-F3F7EB91F8B1}"/>
              </a:ext>
            </a:extLst>
          </p:cNvPr>
          <p:cNvSpPr>
            <a:spLocks noGrp="1"/>
          </p:cNvSpPr>
          <p:nvPr>
            <p:ph type="ctrTitle"/>
          </p:nvPr>
        </p:nvSpPr>
        <p:spPr>
          <a:xfrm>
            <a:off x="2154767" y="3540090"/>
            <a:ext cx="8395200" cy="1855999"/>
          </a:xfrm>
        </p:spPr>
        <p:txBody>
          <a:bodyPr/>
          <a:lstStyle/>
          <a:p>
            <a:r>
              <a:rPr lang="en-US" dirty="0"/>
              <a:t>Your Local Pearson Team:</a:t>
            </a:r>
            <a:br>
              <a:rPr lang="en-US" dirty="0"/>
            </a:br>
            <a:br>
              <a:rPr lang="en-US" dirty="0"/>
            </a:br>
            <a:r>
              <a:rPr lang="en-US" sz="2800" dirty="0"/>
              <a:t>Ashley McPherson</a:t>
            </a:r>
            <a:br>
              <a:rPr lang="en-US" sz="2800" dirty="0"/>
            </a:br>
            <a:r>
              <a:rPr lang="en-US" sz="2800" dirty="0"/>
              <a:t>Pearson Representative</a:t>
            </a:r>
            <a:br>
              <a:rPr lang="en-US" sz="2800" dirty="0"/>
            </a:br>
            <a:r>
              <a:rPr lang="en-US" sz="2800" dirty="0"/>
              <a:t>a</a:t>
            </a:r>
            <a:r>
              <a:rPr lang="en-US" sz="2800" dirty="0">
                <a:hlinkClick r:id="rId2"/>
              </a:rPr>
              <a:t>shley.mcpherson@pearson.com</a:t>
            </a:r>
            <a:r>
              <a:rPr lang="en-US" sz="2800" dirty="0"/>
              <a:t> </a:t>
            </a:r>
            <a:br>
              <a:rPr lang="en-US" sz="2800" dirty="0"/>
            </a:br>
            <a:br>
              <a:rPr lang="en-US" sz="2800" dirty="0"/>
            </a:br>
            <a:r>
              <a:rPr lang="en-US" sz="2800" dirty="0"/>
              <a:t>Saleem Abu-Tayeh</a:t>
            </a:r>
            <a:br>
              <a:rPr lang="en-US" sz="2800" dirty="0"/>
            </a:br>
            <a:r>
              <a:rPr lang="en-US" sz="2800" dirty="0"/>
              <a:t>Pearson Campus Ambassador</a:t>
            </a:r>
            <a:br>
              <a:rPr lang="en-US" sz="2800" dirty="0"/>
            </a:br>
            <a:r>
              <a:rPr lang="en-US" sz="2800" dirty="0"/>
              <a:t>UVA Student</a:t>
            </a:r>
            <a:br>
              <a:rPr lang="en-US" sz="2800" dirty="0"/>
            </a:br>
            <a:r>
              <a:rPr lang="en-US" sz="2800" dirty="0">
                <a:hlinkClick r:id="rId3"/>
              </a:rPr>
              <a:t>sa6km@virginia.edu</a:t>
            </a:r>
            <a:r>
              <a:rPr lang="en-US" sz="2800" dirty="0"/>
              <a:t> </a:t>
            </a:r>
            <a:endParaRPr lang="en-US" dirty="0"/>
          </a:p>
        </p:txBody>
      </p:sp>
      <p:pic>
        <p:nvPicPr>
          <p:cNvPr id="1026" name="Picture 2">
            <a:extLst>
              <a:ext uri="{FF2B5EF4-FFF2-40B4-BE49-F238E27FC236}">
                <a16:creationId xmlns:a16="http://schemas.microsoft.com/office/drawing/2014/main" id="{8196A093-29ED-4C80-A556-509A53C183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075" y="2490787"/>
            <a:ext cx="2979041" cy="2905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5735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A picture containing qr code&#10;&#10;Description automatically generated">
            <a:extLst>
              <a:ext uri="{FF2B5EF4-FFF2-40B4-BE49-F238E27FC236}">
                <a16:creationId xmlns:a16="http://schemas.microsoft.com/office/drawing/2014/main" id="{93C4EAF9-C365-4D98-8A9D-5F7663CF079D}"/>
              </a:ext>
            </a:extLst>
          </p:cNvPr>
          <p:cNvPicPr>
            <a:picLocks noChangeAspect="1"/>
          </p:cNvPicPr>
          <p:nvPr/>
        </p:nvPicPr>
        <p:blipFill>
          <a:blip r:embed="rId2"/>
          <a:stretch>
            <a:fillRect/>
          </a:stretch>
        </p:blipFill>
        <p:spPr>
          <a:xfrm>
            <a:off x="1484436" y="-80230"/>
            <a:ext cx="9183565" cy="7018460"/>
          </a:xfrm>
          <a:prstGeom prst="rect">
            <a:avLst/>
          </a:prstGeom>
        </p:spPr>
      </p:pic>
      <p:sp>
        <p:nvSpPr>
          <p:cNvPr id="4" name="Slide Number Placeholder 3"/>
          <p:cNvSpPr>
            <a:spLocks noGrp="1"/>
          </p:cNvSpPr>
          <p:nvPr>
            <p:ph type="sldNum" sz="quarter" idx="4"/>
          </p:nvPr>
        </p:nvSpPr>
        <p:spPr/>
        <p:txBody>
          <a:bodyPr/>
          <a:lstStyle/>
          <a:p>
            <a:fld id="{DDBE135E-2566-4748-853C-8A3B78F0FB00}" type="slidenum">
              <a:rPr lang="en-GB" dirty="0" smtClean="0"/>
              <a:pPr/>
              <a:t>3</a:t>
            </a:fld>
            <a:endParaRPr lang="en-GB" dirty="0"/>
          </a:p>
        </p:txBody>
      </p:sp>
      <p:sp>
        <p:nvSpPr>
          <p:cNvPr id="20" name="TextBox 19">
            <a:extLst>
              <a:ext uri="{FF2B5EF4-FFF2-40B4-BE49-F238E27FC236}">
                <a16:creationId xmlns:a16="http://schemas.microsoft.com/office/drawing/2014/main" id="{52684793-AAC2-104C-BFD6-CC1A72052379}"/>
              </a:ext>
            </a:extLst>
          </p:cNvPr>
          <p:cNvSpPr txBox="1"/>
          <p:nvPr/>
        </p:nvSpPr>
        <p:spPr>
          <a:xfrm>
            <a:off x="1787952" y="3635378"/>
            <a:ext cx="3780148" cy="553998"/>
          </a:xfrm>
          <a:prstGeom prst="rect">
            <a:avLst/>
          </a:prstGeom>
          <a:noFill/>
        </p:spPr>
        <p:txBody>
          <a:bodyPr wrap="square" lIns="0" tIns="0" rIns="0" bIns="0" rtlCol="0" anchor="t">
            <a:spAutoFit/>
          </a:bodyPr>
          <a:lstStyle/>
          <a:p>
            <a:r>
              <a:rPr lang="en-US" sz="1200" b="1" dirty="0">
                <a:solidFill>
                  <a:schemeClr val="accent1"/>
                </a:solidFill>
              </a:rPr>
              <a:t>DATE: </a:t>
            </a:r>
            <a:r>
              <a:rPr lang="en-US" sz="1200" b="1" dirty="0" err="1">
                <a:solidFill>
                  <a:schemeClr val="accent1"/>
                </a:solidFill>
              </a:rPr>
              <a:t>tbd</a:t>
            </a:r>
            <a:endParaRPr lang="en-US" sz="1200" dirty="0">
              <a:solidFill>
                <a:srgbClr val="000000"/>
              </a:solidFill>
            </a:endParaRPr>
          </a:p>
          <a:p>
            <a:r>
              <a:rPr lang="en-US" sz="1200" b="1" dirty="0">
                <a:solidFill>
                  <a:schemeClr val="accent1"/>
                </a:solidFill>
                <a:cs typeface="Arial"/>
              </a:rPr>
              <a:t>DATE: </a:t>
            </a:r>
            <a:r>
              <a:rPr lang="en" sz="1200" b="1" dirty="0">
                <a:solidFill>
                  <a:srgbClr val="000000"/>
                </a:solidFill>
                <a:ea typeface="+mn-lt"/>
                <a:cs typeface="+mn-lt"/>
              </a:rPr>
              <a:t> </a:t>
            </a:r>
            <a:endParaRPr lang="en" sz="1200" dirty="0">
              <a:solidFill>
                <a:srgbClr val="000000"/>
              </a:solidFill>
              <a:ea typeface="+mn-lt"/>
              <a:cs typeface="+mn-lt"/>
            </a:endParaRPr>
          </a:p>
          <a:p>
            <a:r>
              <a:rPr lang="en-US" sz="1200" b="1" dirty="0">
                <a:solidFill>
                  <a:schemeClr val="accent1"/>
                </a:solidFill>
                <a:cs typeface="Arial"/>
              </a:rPr>
              <a:t>DATE: </a:t>
            </a:r>
            <a:r>
              <a:rPr lang="en" sz="1200" b="1" dirty="0">
                <a:solidFill>
                  <a:srgbClr val="000000"/>
                </a:solidFill>
                <a:ea typeface="+mn-lt"/>
                <a:cs typeface="+mn-lt"/>
              </a:rPr>
              <a:t> </a:t>
            </a:r>
            <a:endParaRPr lang="en-US" sz="1200" dirty="0">
              <a:solidFill>
                <a:srgbClr val="000000"/>
              </a:solidFill>
              <a:cs typeface="Arial"/>
            </a:endParaRPr>
          </a:p>
        </p:txBody>
      </p:sp>
      <p:sp>
        <p:nvSpPr>
          <p:cNvPr id="24" name="TextBox 23">
            <a:extLst>
              <a:ext uri="{FF2B5EF4-FFF2-40B4-BE49-F238E27FC236}">
                <a16:creationId xmlns:a16="http://schemas.microsoft.com/office/drawing/2014/main" id="{FE4CD6EB-4A58-F948-8A95-7F8C2E255BE2}"/>
              </a:ext>
            </a:extLst>
          </p:cNvPr>
          <p:cNvSpPr txBox="1"/>
          <p:nvPr/>
        </p:nvSpPr>
        <p:spPr>
          <a:xfrm>
            <a:off x="1787951" y="4306165"/>
            <a:ext cx="7720552" cy="430887"/>
          </a:xfrm>
          <a:prstGeom prst="rect">
            <a:avLst/>
          </a:prstGeom>
          <a:noFill/>
        </p:spPr>
        <p:txBody>
          <a:bodyPr wrap="square" lIns="0" tIns="0" rIns="0" bIns="0" rtlCol="0" anchor="t">
            <a:spAutoFit/>
          </a:bodyPr>
          <a:lstStyle/>
          <a:p>
            <a:r>
              <a:rPr lang="en-US" sz="1400" b="1" dirty="0">
                <a:solidFill>
                  <a:schemeClr val="accent1"/>
                </a:solidFill>
              </a:rPr>
              <a:t>LOCATION:</a:t>
            </a:r>
          </a:p>
          <a:p>
            <a:r>
              <a:rPr lang="en-US" sz="1400" dirty="0">
                <a:solidFill>
                  <a:srgbClr val="000000"/>
                </a:solidFill>
                <a:cs typeface="Arial"/>
                <a:hlinkClick r:id="rId3"/>
              </a:rPr>
              <a:t>https://pearson.zoom.us/j/98778811722?pwd=OWFvSVlYTGJrTklvOTA0VHByb21RQT09</a:t>
            </a:r>
            <a:r>
              <a:rPr lang="en-US" sz="1400" b="1" dirty="0">
                <a:solidFill>
                  <a:schemeClr val="accent1"/>
                </a:solidFill>
                <a:cs typeface="Arial"/>
              </a:rPr>
              <a:t> </a:t>
            </a:r>
            <a:endParaRPr lang="en-US" sz="1400" dirty="0">
              <a:solidFill>
                <a:srgbClr val="000000"/>
              </a:solidFill>
              <a:cs typeface="Arial"/>
            </a:endParaRPr>
          </a:p>
        </p:txBody>
      </p:sp>
      <p:sp>
        <p:nvSpPr>
          <p:cNvPr id="2" name="TextBox 1">
            <a:extLst>
              <a:ext uri="{FF2B5EF4-FFF2-40B4-BE49-F238E27FC236}">
                <a16:creationId xmlns:a16="http://schemas.microsoft.com/office/drawing/2014/main" id="{B7D967CE-5128-4B2F-A0F3-B6BE818DED63}"/>
              </a:ext>
            </a:extLst>
          </p:cNvPr>
          <p:cNvSpPr txBox="1"/>
          <p:nvPr/>
        </p:nvSpPr>
        <p:spPr>
          <a:xfrm>
            <a:off x="5756636" y="2912883"/>
            <a:ext cx="2290713" cy="1323439"/>
          </a:xfrm>
          <a:prstGeom prst="rect">
            <a:avLst/>
          </a:prstGeom>
          <a:solidFill>
            <a:schemeClr val="bg1"/>
          </a:solidFill>
        </p:spPr>
        <p:txBody>
          <a:bodyPr wrap="square" lIns="0" tIns="0" rIns="0" bIns="0" rtlCol="0">
            <a:spAutoFit/>
          </a:bodyPr>
          <a:lstStyle/>
          <a:p>
            <a:endParaRPr lang="en-US" sz="1200" dirty="0">
              <a:solidFill>
                <a:schemeClr val="tx2"/>
              </a:solidFill>
            </a:endParaRPr>
          </a:p>
          <a:p>
            <a:endParaRPr lang="en-US" sz="1200" dirty="0">
              <a:solidFill>
                <a:schemeClr val="tx2"/>
              </a:solidFill>
            </a:endParaRPr>
          </a:p>
          <a:p>
            <a:pPr algn="ctr"/>
            <a:r>
              <a:rPr lang="en-US" sz="1600" dirty="0">
                <a:solidFill>
                  <a:schemeClr val="tx2"/>
                </a:solidFill>
                <a:latin typeface="Georgia Pro Black" panose="02040A02050405020203" pitchFamily="18" charset="0"/>
              </a:rPr>
              <a:t>$25.00 </a:t>
            </a:r>
            <a:r>
              <a:rPr lang="en-US" sz="1600" dirty="0" err="1">
                <a:solidFill>
                  <a:schemeClr val="tx2"/>
                </a:solidFill>
                <a:latin typeface="Georgia Pro Black" panose="02040A02050405020203" pitchFamily="18" charset="0"/>
              </a:rPr>
              <a:t>eCard</a:t>
            </a:r>
            <a:r>
              <a:rPr lang="en-US" sz="1600" dirty="0">
                <a:solidFill>
                  <a:schemeClr val="tx2"/>
                </a:solidFill>
                <a:latin typeface="Georgia Pro Black" panose="02040A02050405020203" pitchFamily="18" charset="0"/>
              </a:rPr>
              <a:t> to the UVA Bookstore</a:t>
            </a:r>
          </a:p>
          <a:p>
            <a:pPr algn="ctr"/>
            <a:endParaRPr lang="en-US" dirty="0">
              <a:solidFill>
                <a:schemeClr val="tx2"/>
              </a:solidFill>
            </a:endParaRPr>
          </a:p>
          <a:p>
            <a:endParaRPr lang="en-US" sz="1200" dirty="0">
              <a:solidFill>
                <a:schemeClr val="tx2"/>
              </a:solidFill>
            </a:endParaRPr>
          </a:p>
        </p:txBody>
      </p:sp>
      <p:sp>
        <p:nvSpPr>
          <p:cNvPr id="3" name="TextBox 2">
            <a:extLst>
              <a:ext uri="{FF2B5EF4-FFF2-40B4-BE49-F238E27FC236}">
                <a16:creationId xmlns:a16="http://schemas.microsoft.com/office/drawing/2014/main" id="{5FFBEA73-1180-4A5E-AE37-2B3A06FB5790}"/>
              </a:ext>
            </a:extLst>
          </p:cNvPr>
          <p:cNvSpPr txBox="1"/>
          <p:nvPr/>
        </p:nvSpPr>
        <p:spPr>
          <a:xfrm>
            <a:off x="2108462" y="2853290"/>
            <a:ext cx="3374797" cy="369332"/>
          </a:xfrm>
          <a:prstGeom prst="rect">
            <a:avLst/>
          </a:prstGeom>
          <a:solidFill>
            <a:schemeClr val="bg1"/>
          </a:solidFill>
        </p:spPr>
        <p:txBody>
          <a:bodyPr wrap="square" lIns="0" tIns="0" rIns="0" bIns="0" rtlCol="0">
            <a:spAutoFit/>
          </a:bodyPr>
          <a:lstStyle/>
          <a:p>
            <a:r>
              <a:rPr lang="en-US" sz="1200" dirty="0">
                <a:solidFill>
                  <a:schemeClr val="bg2"/>
                </a:solidFill>
              </a:rPr>
              <a:t>And you’ll be automatically entered to win a $25.00 </a:t>
            </a:r>
            <a:r>
              <a:rPr lang="en-US" sz="1200" dirty="0" err="1">
                <a:solidFill>
                  <a:schemeClr val="bg2"/>
                </a:solidFill>
              </a:rPr>
              <a:t>eCard</a:t>
            </a:r>
            <a:r>
              <a:rPr lang="en-US" sz="1200" dirty="0">
                <a:solidFill>
                  <a:schemeClr val="bg2"/>
                </a:solidFill>
              </a:rPr>
              <a:t> to the UVA Bookstore</a:t>
            </a:r>
          </a:p>
        </p:txBody>
      </p:sp>
      <p:sp>
        <p:nvSpPr>
          <p:cNvPr id="6" name="TextBox 5">
            <a:extLst>
              <a:ext uri="{FF2B5EF4-FFF2-40B4-BE49-F238E27FC236}">
                <a16:creationId xmlns:a16="http://schemas.microsoft.com/office/drawing/2014/main" id="{8E443204-154A-4B62-AB99-9E4E9D73291E}"/>
              </a:ext>
            </a:extLst>
          </p:cNvPr>
          <p:cNvSpPr txBox="1"/>
          <p:nvPr/>
        </p:nvSpPr>
        <p:spPr>
          <a:xfrm>
            <a:off x="8169897" y="2182504"/>
            <a:ext cx="2285007" cy="369332"/>
          </a:xfrm>
          <a:prstGeom prst="rect">
            <a:avLst/>
          </a:prstGeom>
          <a:solidFill>
            <a:schemeClr val="bg1"/>
          </a:solidFill>
        </p:spPr>
        <p:txBody>
          <a:bodyPr wrap="square" lIns="0" tIns="0" rIns="0" bIns="0" rtlCol="0">
            <a:spAutoFit/>
          </a:bodyPr>
          <a:lstStyle/>
          <a:p>
            <a:r>
              <a:rPr lang="en-US" sz="2000" b="1" dirty="0">
                <a:solidFill>
                  <a:schemeClr val="tx2"/>
                </a:solidFill>
              </a:rPr>
              <a:t> a </a:t>
            </a:r>
            <a:r>
              <a:rPr lang="en-US" sz="2400" b="1" dirty="0">
                <a:solidFill>
                  <a:schemeClr val="tx2"/>
                </a:solidFill>
              </a:rPr>
              <a:t>$25 gift card </a:t>
            </a:r>
            <a:endParaRPr lang="en-US" sz="2000" b="1" dirty="0">
              <a:solidFill>
                <a:schemeClr val="tx2"/>
              </a:solidFill>
            </a:endParaRPr>
          </a:p>
        </p:txBody>
      </p:sp>
    </p:spTree>
    <p:extLst>
      <p:ext uri="{BB962C8B-B14F-4D97-AF65-F5344CB8AC3E}">
        <p14:creationId xmlns:p14="http://schemas.microsoft.com/office/powerpoint/2010/main" val="2608251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781A6-9F89-41CE-AE08-0E34D352E140}"/>
              </a:ext>
            </a:extLst>
          </p:cNvPr>
          <p:cNvSpPr>
            <a:spLocks noGrp="1"/>
          </p:cNvSpPr>
          <p:nvPr>
            <p:ph type="title"/>
          </p:nvPr>
        </p:nvSpPr>
        <p:spPr>
          <a:xfrm>
            <a:off x="2064000" y="418050"/>
            <a:ext cx="7982209" cy="1144958"/>
          </a:xfrm>
        </p:spPr>
        <p:txBody>
          <a:bodyPr/>
          <a:lstStyle/>
          <a:p>
            <a:r>
              <a:rPr lang="en-US" dirty="0"/>
              <a:t>Welcome to First Day of Class</a:t>
            </a:r>
          </a:p>
        </p:txBody>
      </p:sp>
      <p:sp>
        <p:nvSpPr>
          <p:cNvPr id="3" name="Content Placeholder 2">
            <a:extLst>
              <a:ext uri="{FF2B5EF4-FFF2-40B4-BE49-F238E27FC236}">
                <a16:creationId xmlns:a16="http://schemas.microsoft.com/office/drawing/2014/main" id="{C39A8562-0664-4C32-8C69-419C76F99523}"/>
              </a:ext>
            </a:extLst>
          </p:cNvPr>
          <p:cNvSpPr>
            <a:spLocks noGrp="1"/>
          </p:cNvSpPr>
          <p:nvPr>
            <p:ph idx="1"/>
          </p:nvPr>
        </p:nvSpPr>
        <p:spPr>
          <a:xfrm>
            <a:off x="634692" y="1461484"/>
            <a:ext cx="3178561" cy="3124201"/>
          </a:xfrm>
        </p:spPr>
        <p:txBody>
          <a:bodyPr/>
          <a:lstStyle/>
          <a:p>
            <a:pPr marL="285750" indent="-285750">
              <a:lnSpc>
                <a:spcPct val="100000"/>
              </a:lnSpc>
              <a:buFont typeface="Arial" panose="020B0604020202020204" pitchFamily="34" charset="0"/>
              <a:buChar char="•"/>
              <a:defRPr/>
            </a:pPr>
            <a:r>
              <a:rPr lang="en-GB" sz="2400" b="1" dirty="0">
                <a:solidFill>
                  <a:srgbClr val="007FA3"/>
                </a:solidFill>
                <a:cs typeface="Times New Roman" panose="02020603050405020304" pitchFamily="18" charset="0"/>
              </a:rPr>
              <a:t>What is Inclusive Access?</a:t>
            </a:r>
          </a:p>
          <a:p>
            <a:pPr marL="285750" indent="-285750">
              <a:lnSpc>
                <a:spcPct val="100000"/>
              </a:lnSpc>
              <a:buFont typeface="Arial" panose="020B0604020202020204" pitchFamily="34" charset="0"/>
              <a:buChar char="•"/>
              <a:defRPr/>
            </a:pPr>
            <a:endParaRPr lang="en-GB" sz="2400" b="1" dirty="0">
              <a:solidFill>
                <a:srgbClr val="007FA3"/>
              </a:solidFill>
              <a:cs typeface="Times New Roman" panose="02020603050405020304" pitchFamily="18" charset="0"/>
            </a:endParaRPr>
          </a:p>
          <a:p>
            <a:pPr marL="285750" indent="-285750">
              <a:lnSpc>
                <a:spcPct val="100000"/>
              </a:lnSpc>
              <a:buFont typeface="Arial" panose="020B0604020202020204" pitchFamily="34" charset="0"/>
              <a:buChar char="•"/>
              <a:defRPr/>
            </a:pPr>
            <a:r>
              <a:rPr lang="en-GB" sz="2400" b="1" dirty="0">
                <a:solidFill>
                  <a:srgbClr val="007FA3"/>
                </a:solidFill>
                <a:cs typeface="Times New Roman" panose="02020603050405020304" pitchFamily="18" charset="0"/>
              </a:rPr>
              <a:t>How to register your access code?</a:t>
            </a:r>
          </a:p>
          <a:p>
            <a:pPr marL="285750" indent="-285750">
              <a:lnSpc>
                <a:spcPct val="100000"/>
              </a:lnSpc>
              <a:buFont typeface="Arial" panose="020B0604020202020204" pitchFamily="34" charset="0"/>
              <a:buChar char="•"/>
              <a:defRPr/>
            </a:pPr>
            <a:endParaRPr lang="en-GB" sz="2400" b="1" dirty="0">
              <a:solidFill>
                <a:srgbClr val="007FA3"/>
              </a:solidFill>
              <a:cs typeface="Times New Roman" panose="02020603050405020304" pitchFamily="18" charset="0"/>
            </a:endParaRPr>
          </a:p>
          <a:p>
            <a:pPr marL="285750" indent="-285750">
              <a:lnSpc>
                <a:spcPct val="100000"/>
              </a:lnSpc>
              <a:buFont typeface="Arial" panose="020B0604020202020204" pitchFamily="34" charset="0"/>
              <a:buChar char="•"/>
              <a:defRPr/>
            </a:pPr>
            <a:r>
              <a:rPr lang="en-GB" sz="2400" b="1" dirty="0">
                <a:solidFill>
                  <a:srgbClr val="007FA3"/>
                </a:solidFill>
                <a:cs typeface="Times New Roman" panose="02020603050405020304" pitchFamily="18" charset="0"/>
              </a:rPr>
              <a:t>Using your course materials</a:t>
            </a:r>
          </a:p>
          <a:p>
            <a:pPr>
              <a:lnSpc>
                <a:spcPct val="100000"/>
              </a:lnSpc>
              <a:defRPr/>
            </a:pPr>
            <a:endParaRPr lang="en-GB" sz="2400" b="1" dirty="0">
              <a:solidFill>
                <a:srgbClr val="007FA3"/>
              </a:solidFill>
              <a:cs typeface="Times New Roman" panose="02020603050405020304" pitchFamily="18" charset="0"/>
            </a:endParaRPr>
          </a:p>
          <a:p>
            <a:pPr marL="285750" indent="-285750">
              <a:lnSpc>
                <a:spcPct val="100000"/>
              </a:lnSpc>
              <a:buFont typeface="Arial" panose="020B0604020202020204" pitchFamily="34" charset="0"/>
              <a:buChar char="•"/>
              <a:defRPr/>
            </a:pPr>
            <a:r>
              <a:rPr lang="en-GB" sz="2400" b="1" dirty="0">
                <a:solidFill>
                  <a:srgbClr val="007FA3"/>
                </a:solidFill>
                <a:cs typeface="Times New Roman" panose="02020603050405020304" pitchFamily="18" charset="0"/>
              </a:rPr>
              <a:t>Support your success</a:t>
            </a:r>
            <a:endParaRPr lang="en-US" sz="2400" b="1" dirty="0">
              <a:solidFill>
                <a:srgbClr val="007FA3"/>
              </a:solidFill>
            </a:endParaRPr>
          </a:p>
        </p:txBody>
      </p:sp>
      <p:pic>
        <p:nvPicPr>
          <p:cNvPr id="4" name="Picture 3">
            <a:extLst>
              <a:ext uri="{FF2B5EF4-FFF2-40B4-BE49-F238E27FC236}">
                <a16:creationId xmlns:a16="http://schemas.microsoft.com/office/drawing/2014/main" id="{2106E1B1-6746-4FC3-9C6B-42787C5AFE89}"/>
              </a:ext>
            </a:extLst>
          </p:cNvPr>
          <p:cNvPicPr>
            <a:picLocks noChangeAspect="1"/>
          </p:cNvPicPr>
          <p:nvPr/>
        </p:nvPicPr>
        <p:blipFill>
          <a:blip r:embed="rId2"/>
          <a:stretch>
            <a:fillRect/>
          </a:stretch>
        </p:blipFill>
        <p:spPr>
          <a:xfrm>
            <a:off x="4093958" y="1437709"/>
            <a:ext cx="7738914" cy="3774546"/>
          </a:xfrm>
          <a:prstGeom prst="rect">
            <a:avLst/>
          </a:prstGeom>
        </p:spPr>
      </p:pic>
    </p:spTree>
    <p:extLst>
      <p:ext uri="{BB962C8B-B14F-4D97-AF65-F5344CB8AC3E}">
        <p14:creationId xmlns:p14="http://schemas.microsoft.com/office/powerpoint/2010/main" val="2419699042"/>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405A2-EEDB-4EB5-A867-71DBB4A19494}"/>
              </a:ext>
            </a:extLst>
          </p:cNvPr>
          <p:cNvSpPr>
            <a:spLocks noGrp="1"/>
          </p:cNvSpPr>
          <p:nvPr>
            <p:ph type="ctrTitle"/>
          </p:nvPr>
        </p:nvSpPr>
        <p:spPr>
          <a:xfrm>
            <a:off x="1967192" y="1399646"/>
            <a:ext cx="8395200" cy="1644743"/>
          </a:xfrm>
        </p:spPr>
        <p:txBody>
          <a:bodyPr/>
          <a:lstStyle/>
          <a:p>
            <a:r>
              <a:rPr lang="en-US" dirty="0"/>
              <a:t>What is Inclusive Access?</a:t>
            </a:r>
            <a:br>
              <a:rPr lang="en-US" dirty="0"/>
            </a:br>
            <a:br>
              <a:rPr lang="en-US" dirty="0"/>
            </a:br>
            <a:endParaRPr lang="en-US" dirty="0"/>
          </a:p>
        </p:txBody>
      </p:sp>
      <p:pic>
        <p:nvPicPr>
          <p:cNvPr id="4" name="Online Media 3" title="Saleem Abu Tayeh UVA IA">
            <a:hlinkClick r:id="" action="ppaction://media"/>
            <a:extLst>
              <a:ext uri="{FF2B5EF4-FFF2-40B4-BE49-F238E27FC236}">
                <a16:creationId xmlns:a16="http://schemas.microsoft.com/office/drawing/2014/main" id="{472E5BD5-2387-4B74-9A75-544571AA80FA}"/>
              </a:ext>
            </a:extLst>
          </p:cNvPr>
          <p:cNvPicPr>
            <a:picLocks noRot="1" noChangeAspect="1"/>
          </p:cNvPicPr>
          <p:nvPr>
            <a:videoFile r:link="rId1"/>
          </p:nvPr>
        </p:nvPicPr>
        <p:blipFill>
          <a:blip r:embed="rId3"/>
          <a:stretch>
            <a:fillRect/>
          </a:stretch>
        </p:blipFill>
        <p:spPr>
          <a:xfrm>
            <a:off x="4065819" y="2312181"/>
            <a:ext cx="4197946" cy="3146173"/>
          </a:xfrm>
          <a:prstGeom prst="rect">
            <a:avLst/>
          </a:prstGeom>
        </p:spPr>
      </p:pic>
    </p:spTree>
    <p:extLst>
      <p:ext uri="{BB962C8B-B14F-4D97-AF65-F5344CB8AC3E}">
        <p14:creationId xmlns:p14="http://schemas.microsoft.com/office/powerpoint/2010/main" val="640203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2B49E-A9F7-4D15-B364-3DD4C851A821}"/>
              </a:ext>
            </a:extLst>
          </p:cNvPr>
          <p:cNvSpPr>
            <a:spLocks noGrp="1"/>
          </p:cNvSpPr>
          <p:nvPr>
            <p:ph type="ctrTitle"/>
          </p:nvPr>
        </p:nvSpPr>
        <p:spPr/>
        <p:txBody>
          <a:bodyPr/>
          <a:lstStyle/>
          <a:p>
            <a:r>
              <a:rPr lang="en-US" dirty="0"/>
              <a:t>How do YOU get registered for Mastering Physics?</a:t>
            </a:r>
          </a:p>
        </p:txBody>
      </p:sp>
    </p:spTree>
    <p:extLst>
      <p:ext uri="{BB962C8B-B14F-4D97-AF65-F5344CB8AC3E}">
        <p14:creationId xmlns:p14="http://schemas.microsoft.com/office/powerpoint/2010/main" val="3431146981"/>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5">
            <a:extLst>
              <a:ext uri="{FF2B5EF4-FFF2-40B4-BE49-F238E27FC236}">
                <a16:creationId xmlns:a16="http://schemas.microsoft.com/office/drawing/2014/main" id="{9CF898BB-A498-45F0-8BD6-2CFF42F54660}"/>
              </a:ext>
            </a:extLst>
          </p:cNvPr>
          <p:cNvSpPr>
            <a:spLocks noGrp="1" noChangeArrowheads="1"/>
          </p:cNvSpPr>
          <p:nvPr>
            <p:ph type="title"/>
          </p:nvPr>
        </p:nvSpPr>
        <p:spPr>
          <a:xfrm>
            <a:off x="1438275" y="382588"/>
            <a:ext cx="9867900" cy="654050"/>
          </a:xfrm>
        </p:spPr>
        <p:txBody>
          <a:bodyPr/>
          <a:lstStyle/>
          <a:p>
            <a:pPr eaLnBrk="1" hangingPunct="1"/>
            <a:r>
              <a:rPr lang="en-US" altLang="en-US" dirty="0">
                <a:latin typeface="Open Sans" pitchFamily="34" charset="0"/>
                <a:cs typeface="Open Sans" pitchFamily="34" charset="0"/>
              </a:rPr>
              <a:t>Step 1: Access Code from UVA for Mastering in Inclusive Access</a:t>
            </a:r>
          </a:p>
        </p:txBody>
      </p:sp>
      <p:sp>
        <p:nvSpPr>
          <p:cNvPr id="34819" name="Content Placeholder 1">
            <a:extLst>
              <a:ext uri="{FF2B5EF4-FFF2-40B4-BE49-F238E27FC236}">
                <a16:creationId xmlns:a16="http://schemas.microsoft.com/office/drawing/2014/main" id="{73066445-1F28-445A-B93C-BAD35D73AF9C}"/>
              </a:ext>
            </a:extLst>
          </p:cNvPr>
          <p:cNvSpPr>
            <a:spLocks noGrp="1"/>
          </p:cNvSpPr>
          <p:nvPr>
            <p:ph sz="half" idx="1"/>
          </p:nvPr>
        </p:nvSpPr>
        <p:spPr>
          <a:xfrm>
            <a:off x="1438276" y="1438114"/>
            <a:ext cx="6338564" cy="590550"/>
          </a:xfrm>
        </p:spPr>
        <p:txBody>
          <a:bodyPr/>
          <a:lstStyle/>
          <a:p>
            <a:pPr eaLnBrk="1" hangingPunct="1"/>
            <a:r>
              <a:rPr lang="en-US" altLang="en-US" b="1" dirty="0">
                <a:latin typeface="Open Sans" pitchFamily="34" charset="0"/>
                <a:ea typeface="Lato Medium"/>
                <a:cs typeface="Open Sans" pitchFamily="34" charset="0"/>
              </a:rPr>
              <a:t>There are multiple places you can locate your access code and information about the Inclusive Access program for this course.</a:t>
            </a:r>
          </a:p>
          <a:p>
            <a:pPr eaLnBrk="1" hangingPunct="1"/>
            <a:endParaRPr lang="en-US" altLang="en-US" b="1" dirty="0">
              <a:latin typeface="Open Sans" pitchFamily="34" charset="0"/>
              <a:ea typeface="Lato Medium"/>
              <a:cs typeface="Open Sans" pitchFamily="34" charset="0"/>
            </a:endParaRPr>
          </a:p>
          <a:p>
            <a:pPr eaLnBrk="1" hangingPunct="1"/>
            <a:r>
              <a:rPr lang="en-US" altLang="en-US" dirty="0">
                <a:latin typeface="Open Sans" pitchFamily="34" charset="0"/>
                <a:ea typeface="Lato Medium"/>
                <a:cs typeface="Open Sans" pitchFamily="34" charset="0"/>
              </a:rPr>
              <a:t>Option 1:  You will receive an email like the one below that will include an access code.</a:t>
            </a:r>
          </a:p>
          <a:p>
            <a:pPr eaLnBrk="1" hangingPunct="1"/>
            <a:endParaRPr lang="en-US" altLang="en-US" dirty="0">
              <a:latin typeface="Open Sans" pitchFamily="34" charset="0"/>
              <a:ea typeface="Lato Medium"/>
              <a:cs typeface="Open Sans" pitchFamily="34" charset="0"/>
            </a:endParaRPr>
          </a:p>
          <a:p>
            <a:pPr eaLnBrk="1" hangingPunct="1"/>
            <a:r>
              <a:rPr lang="en-US" altLang="en-US" dirty="0">
                <a:latin typeface="Open Sans" pitchFamily="34" charset="0"/>
                <a:ea typeface="Lato Medium"/>
                <a:cs typeface="Open Sans" pitchFamily="34" charset="0"/>
              </a:rPr>
              <a:t>Option 2: Login to your Collab Course – Locate UVA Bookstore Inclusive Access</a:t>
            </a:r>
          </a:p>
          <a:p>
            <a:pPr eaLnBrk="1" hangingPunct="1"/>
            <a:endParaRPr lang="en-US" altLang="en-US" dirty="0">
              <a:latin typeface="Open Sans" pitchFamily="34" charset="0"/>
              <a:ea typeface="Lato Medium"/>
              <a:cs typeface="Open Sans" pitchFamily="34" charset="0"/>
            </a:endParaRPr>
          </a:p>
          <a:p>
            <a:pPr eaLnBrk="1" hangingPunct="1"/>
            <a:endParaRPr lang="en-US" altLang="en-US" dirty="0">
              <a:latin typeface="Open Sans" pitchFamily="34" charset="0"/>
              <a:ea typeface="Lato Medium"/>
              <a:cs typeface="Open Sans" pitchFamily="34" charset="0"/>
            </a:endParaRPr>
          </a:p>
          <a:p>
            <a:pPr eaLnBrk="1" hangingPunct="1"/>
            <a:r>
              <a:rPr lang="en-US" altLang="en-US" dirty="0">
                <a:latin typeface="Open Sans" pitchFamily="34" charset="0"/>
                <a:ea typeface="Lato Medium"/>
                <a:cs typeface="Open Sans" pitchFamily="34" charset="0"/>
              </a:rPr>
              <a:t>NOTE: It’s the same access code just </a:t>
            </a:r>
          </a:p>
          <a:p>
            <a:pPr eaLnBrk="1" hangingPunct="1"/>
            <a:r>
              <a:rPr lang="en-US" altLang="en-US" dirty="0">
                <a:latin typeface="Open Sans" pitchFamily="34" charset="0"/>
                <a:ea typeface="Lato Medium"/>
                <a:cs typeface="Open Sans" pitchFamily="34" charset="0"/>
              </a:rPr>
              <a:t>located for you in two places.</a:t>
            </a:r>
          </a:p>
          <a:p>
            <a:pPr eaLnBrk="1" hangingPunct="1"/>
            <a:endParaRPr lang="en-US" altLang="en-US" dirty="0">
              <a:latin typeface="Open Sans" pitchFamily="34" charset="0"/>
              <a:ea typeface="Lato Medium"/>
              <a:cs typeface="Open Sans" pitchFamily="34" charset="0"/>
            </a:endParaRPr>
          </a:p>
          <a:p>
            <a:pPr eaLnBrk="1" hangingPunct="1"/>
            <a:endParaRPr lang="en-US" altLang="en-US" dirty="0">
              <a:latin typeface="Open Sans" pitchFamily="34" charset="0"/>
              <a:ea typeface="Lato Medium"/>
              <a:cs typeface="Open Sans" pitchFamily="34" charset="0"/>
            </a:endParaRPr>
          </a:p>
          <a:p>
            <a:pPr eaLnBrk="1" hangingPunct="1"/>
            <a:endParaRPr lang="en-US" altLang="en-US" sz="2400" dirty="0">
              <a:latin typeface="Open Sans" pitchFamily="34" charset="0"/>
              <a:ea typeface="Lato Medium"/>
              <a:cs typeface="Open Sans" pitchFamily="34" charset="0"/>
            </a:endParaRPr>
          </a:p>
          <a:p>
            <a:pPr eaLnBrk="1" hangingPunct="1"/>
            <a:endParaRPr lang="en-US" altLang="en-US" sz="2400" dirty="0">
              <a:latin typeface="Open Sans" pitchFamily="34" charset="0"/>
              <a:ea typeface="Lato Medium"/>
              <a:cs typeface="Open Sans" pitchFamily="34" charset="0"/>
            </a:endParaRPr>
          </a:p>
          <a:p>
            <a:pPr eaLnBrk="1" hangingPunct="1"/>
            <a:endParaRPr lang="en-US" altLang="en-US" sz="2400" dirty="0">
              <a:latin typeface="Verdana" panose="020B0604030504040204" pitchFamily="34" charset="0"/>
              <a:ea typeface="MS PGothic" panose="020B0600070205080204" pitchFamily="34" charset="-128"/>
              <a:cs typeface="Lato Medium"/>
            </a:endParaRPr>
          </a:p>
          <a:p>
            <a:pPr eaLnBrk="1" hangingPunct="1"/>
            <a:endParaRPr lang="en-US" altLang="en-US" sz="2400" dirty="0">
              <a:latin typeface="Verdana" panose="020B0604030504040204" pitchFamily="34" charset="0"/>
              <a:ea typeface="MS PGothic" panose="020B0600070205080204" pitchFamily="34" charset="-128"/>
              <a:cs typeface="Lato Medium"/>
            </a:endParaRPr>
          </a:p>
          <a:p>
            <a:pPr eaLnBrk="1" hangingPunct="1"/>
            <a:endParaRPr lang="en-US" altLang="en-US" sz="2400" dirty="0">
              <a:latin typeface="Verdana" panose="020B0604030504040204" pitchFamily="34" charset="0"/>
              <a:ea typeface="MS PGothic" panose="020B0600070205080204" pitchFamily="34" charset="-128"/>
              <a:cs typeface="Lato Medium"/>
            </a:endParaRPr>
          </a:p>
          <a:p>
            <a:pPr eaLnBrk="1" hangingPunct="1"/>
            <a:endParaRPr lang="en-US" altLang="en-US" sz="2400" dirty="0">
              <a:latin typeface="Verdana" panose="020B0604030504040204" pitchFamily="34" charset="0"/>
              <a:ea typeface="MS PGothic" panose="020B0600070205080204" pitchFamily="34" charset="-128"/>
              <a:cs typeface="Lato Medium"/>
            </a:endParaRPr>
          </a:p>
          <a:p>
            <a:pPr eaLnBrk="1" hangingPunct="1"/>
            <a:endParaRPr lang="en-US" altLang="en-US" sz="2400" dirty="0">
              <a:latin typeface="Verdana" panose="020B0604030504040204" pitchFamily="34" charset="0"/>
              <a:ea typeface="MS PGothic" panose="020B0600070205080204" pitchFamily="34" charset="-128"/>
              <a:cs typeface="Lato Medium"/>
            </a:endParaRPr>
          </a:p>
          <a:p>
            <a:pPr eaLnBrk="1" hangingPunct="1"/>
            <a:endParaRPr lang="en-US" altLang="en-US" sz="2400" dirty="0">
              <a:latin typeface="Verdana" panose="020B0604030504040204" pitchFamily="34" charset="0"/>
              <a:ea typeface="MS PGothic" panose="020B0600070205080204" pitchFamily="34" charset="-128"/>
              <a:cs typeface="Lato Medium"/>
            </a:endParaRPr>
          </a:p>
          <a:p>
            <a:pPr eaLnBrk="1" hangingPunct="1"/>
            <a:endParaRPr lang="en-US" altLang="en-US" sz="2400" dirty="0">
              <a:latin typeface="Verdana" panose="020B0604030504040204" pitchFamily="34" charset="0"/>
              <a:ea typeface="MS PGothic" panose="020B0600070205080204" pitchFamily="34" charset="-128"/>
              <a:cs typeface="Lato Medium"/>
            </a:endParaRPr>
          </a:p>
          <a:p>
            <a:pPr eaLnBrk="1" hangingPunct="1"/>
            <a:endParaRPr lang="en-US" altLang="en-US" sz="2400" dirty="0">
              <a:latin typeface="Verdana" panose="020B0604030504040204" pitchFamily="34" charset="0"/>
              <a:ea typeface="MS PGothic" panose="020B0600070205080204" pitchFamily="34" charset="-128"/>
              <a:cs typeface="Lato Medium"/>
            </a:endParaRPr>
          </a:p>
          <a:p>
            <a:pPr eaLnBrk="1" hangingPunct="1"/>
            <a:endParaRPr lang="en-US" altLang="en-US" sz="2400" dirty="0">
              <a:latin typeface="Verdana" panose="020B0604030504040204" pitchFamily="34" charset="0"/>
              <a:ea typeface="MS PGothic" panose="020B0600070205080204" pitchFamily="34" charset="-128"/>
              <a:cs typeface="Lato Medium"/>
            </a:endParaRPr>
          </a:p>
          <a:p>
            <a:pPr eaLnBrk="1" hangingPunct="1"/>
            <a:endParaRPr lang="en-US" altLang="en-US" sz="2400" dirty="0">
              <a:latin typeface="Verdana" panose="020B0604030504040204" pitchFamily="34" charset="0"/>
              <a:ea typeface="MS PGothic" panose="020B0600070205080204" pitchFamily="34" charset="-128"/>
              <a:cs typeface="Lato Medium"/>
            </a:endParaRPr>
          </a:p>
          <a:p>
            <a:pPr eaLnBrk="1" hangingPunct="1"/>
            <a:endParaRPr lang="en-US" altLang="en-US" sz="2400" dirty="0">
              <a:latin typeface="Verdana" panose="020B0604030504040204" pitchFamily="34" charset="0"/>
              <a:ea typeface="MS PGothic" panose="020B0600070205080204" pitchFamily="34" charset="-128"/>
              <a:cs typeface="Lato Medium"/>
            </a:endParaRPr>
          </a:p>
          <a:p>
            <a:pPr eaLnBrk="1" hangingPunct="1"/>
            <a:endParaRPr lang="en-US" altLang="en-US" dirty="0">
              <a:latin typeface="Verdana" panose="020B0604030504040204" pitchFamily="34" charset="0"/>
              <a:ea typeface="MS PGothic" panose="020B0600070205080204" pitchFamily="34" charset="-128"/>
              <a:cs typeface="Open Sans" pitchFamily="34" charset="0"/>
            </a:endParaRPr>
          </a:p>
          <a:p>
            <a:pPr eaLnBrk="1" hangingPunct="1"/>
            <a:endParaRPr lang="en-US" altLang="en-US" dirty="0">
              <a:latin typeface="Open Sans" pitchFamily="34" charset="0"/>
              <a:ea typeface="Lato Medium"/>
              <a:cs typeface="Open Sans" pitchFamily="34" charset="0"/>
            </a:endParaRPr>
          </a:p>
        </p:txBody>
      </p:sp>
      <p:sp>
        <p:nvSpPr>
          <p:cNvPr id="2" name="Footer Placeholder 1">
            <a:extLst>
              <a:ext uri="{FF2B5EF4-FFF2-40B4-BE49-F238E27FC236}">
                <a16:creationId xmlns:a16="http://schemas.microsoft.com/office/drawing/2014/main" id="{F7E6F060-1906-40DE-87DB-9923E40DC72F}"/>
              </a:ext>
            </a:extLst>
          </p:cNvPr>
          <p:cNvSpPr>
            <a:spLocks noGrp="1"/>
          </p:cNvSpPr>
          <p:nvPr>
            <p:ph type="ftr" sz="quarter" idx="11"/>
          </p:nvPr>
        </p:nvSpPr>
        <p:spPr/>
        <p:txBody>
          <a:bodyPr/>
          <a:lstStyle/>
          <a:p>
            <a:pPr>
              <a:defRPr/>
            </a:pPr>
            <a:r>
              <a:rPr lang="en-US" altLang="en-US"/>
              <a:t>Get Started</a:t>
            </a:r>
          </a:p>
        </p:txBody>
      </p:sp>
      <p:sp>
        <p:nvSpPr>
          <p:cNvPr id="3" name="Slide Number Placeholder 2">
            <a:extLst>
              <a:ext uri="{FF2B5EF4-FFF2-40B4-BE49-F238E27FC236}">
                <a16:creationId xmlns:a16="http://schemas.microsoft.com/office/drawing/2014/main" id="{2AB92DAC-BEC2-4CEB-A025-6FE4637B189B}"/>
              </a:ext>
            </a:extLst>
          </p:cNvPr>
          <p:cNvSpPr>
            <a:spLocks noGrp="1"/>
          </p:cNvSpPr>
          <p:nvPr>
            <p:ph type="sldNum" sz="quarter" idx="12"/>
          </p:nvPr>
        </p:nvSpPr>
        <p:spPr/>
        <p:txBody>
          <a:bodyPr/>
          <a:lstStyle/>
          <a:p>
            <a:pPr>
              <a:defRPr/>
            </a:pPr>
            <a:fld id="{79EEC7AC-8550-42BE-B521-5635CD7E9BDE}" type="slidenum">
              <a:rPr lang="en-US" altLang="en-US" smtClean="0"/>
              <a:pPr>
                <a:defRPr/>
              </a:pPr>
              <a:t>7</a:t>
            </a:fld>
            <a:endParaRPr lang="en-US" altLang="en-US"/>
          </a:p>
        </p:txBody>
      </p:sp>
      <p:pic>
        <p:nvPicPr>
          <p:cNvPr id="4" name="Picture 3">
            <a:extLst>
              <a:ext uri="{FF2B5EF4-FFF2-40B4-BE49-F238E27FC236}">
                <a16:creationId xmlns:a16="http://schemas.microsoft.com/office/drawing/2014/main" id="{FBA48D66-550C-4C88-BFE4-8E2DF34F21C7}"/>
              </a:ext>
            </a:extLst>
          </p:cNvPr>
          <p:cNvPicPr>
            <a:picLocks noChangeAspect="1"/>
          </p:cNvPicPr>
          <p:nvPr/>
        </p:nvPicPr>
        <p:blipFill>
          <a:blip r:embed="rId3"/>
          <a:stretch>
            <a:fillRect/>
          </a:stretch>
        </p:blipFill>
        <p:spPr>
          <a:xfrm>
            <a:off x="6192075" y="3839369"/>
            <a:ext cx="3311571" cy="2693816"/>
          </a:xfrm>
          <a:prstGeom prst="rect">
            <a:avLst/>
          </a:prstGeom>
        </p:spPr>
      </p:pic>
      <p:pic>
        <p:nvPicPr>
          <p:cNvPr id="7" name="Picture 6">
            <a:extLst>
              <a:ext uri="{FF2B5EF4-FFF2-40B4-BE49-F238E27FC236}">
                <a16:creationId xmlns:a16="http://schemas.microsoft.com/office/drawing/2014/main" id="{EFCBC32D-B581-455B-A8AC-521D1C2933D6}"/>
              </a:ext>
            </a:extLst>
          </p:cNvPr>
          <p:cNvPicPr>
            <a:picLocks noChangeAspect="1"/>
          </p:cNvPicPr>
          <p:nvPr/>
        </p:nvPicPr>
        <p:blipFill>
          <a:blip r:embed="rId4"/>
          <a:stretch>
            <a:fillRect/>
          </a:stretch>
        </p:blipFill>
        <p:spPr>
          <a:xfrm>
            <a:off x="8522563" y="1154097"/>
            <a:ext cx="3221539" cy="3160449"/>
          </a:xfrm>
          <a:prstGeom prst="rect">
            <a:avLst/>
          </a:prstGeom>
        </p:spPr>
      </p:pic>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5">
            <a:extLst>
              <a:ext uri="{FF2B5EF4-FFF2-40B4-BE49-F238E27FC236}">
                <a16:creationId xmlns:a16="http://schemas.microsoft.com/office/drawing/2014/main" id="{A6A31A80-B87F-404C-B977-A30BD9A8EF06}"/>
              </a:ext>
            </a:extLst>
          </p:cNvPr>
          <p:cNvSpPr>
            <a:spLocks noGrp="1" noChangeArrowheads="1"/>
          </p:cNvSpPr>
          <p:nvPr>
            <p:ph type="title"/>
          </p:nvPr>
        </p:nvSpPr>
        <p:spPr>
          <a:xfrm>
            <a:off x="1438275" y="382588"/>
            <a:ext cx="8915400" cy="654050"/>
          </a:xfrm>
        </p:spPr>
        <p:txBody>
          <a:bodyPr/>
          <a:lstStyle/>
          <a:p>
            <a:pPr eaLnBrk="1" hangingPunct="1"/>
            <a:r>
              <a:rPr lang="en-US" altLang="en-US">
                <a:latin typeface="Open Sans" pitchFamily="34" charset="0"/>
                <a:cs typeface="Open Sans" pitchFamily="34" charset="0"/>
              </a:rPr>
              <a:t>Get Started - Step 2</a:t>
            </a:r>
          </a:p>
        </p:txBody>
      </p:sp>
      <p:sp>
        <p:nvSpPr>
          <p:cNvPr id="36867" name="Content Placeholder 1">
            <a:extLst>
              <a:ext uri="{FF2B5EF4-FFF2-40B4-BE49-F238E27FC236}">
                <a16:creationId xmlns:a16="http://schemas.microsoft.com/office/drawing/2014/main" id="{E24DC281-EB5E-4D17-934F-B82B0AF978C2}"/>
              </a:ext>
            </a:extLst>
          </p:cNvPr>
          <p:cNvSpPr>
            <a:spLocks noGrp="1"/>
          </p:cNvSpPr>
          <p:nvPr>
            <p:ph sz="half" idx="1"/>
          </p:nvPr>
        </p:nvSpPr>
        <p:spPr>
          <a:xfrm>
            <a:off x="1438275" y="1265238"/>
            <a:ext cx="9153525" cy="590550"/>
          </a:xfrm>
        </p:spPr>
        <p:txBody>
          <a:bodyPr/>
          <a:lstStyle/>
          <a:p>
            <a:pPr eaLnBrk="1" hangingPunct="1"/>
            <a:r>
              <a:rPr lang="en-US" altLang="en-US" sz="2000" dirty="0">
                <a:latin typeface="Open Sans" pitchFamily="34" charset="0"/>
                <a:ea typeface="Lato Medium"/>
                <a:cs typeface="Open Sans" pitchFamily="34" charset="0"/>
              </a:rPr>
              <a:t>After you have copied and pasted your access code, you will follow these steps:</a:t>
            </a:r>
          </a:p>
          <a:p>
            <a:pPr eaLnBrk="1" hangingPunct="1"/>
            <a:endParaRPr lang="en-US" altLang="en-US" sz="2000" dirty="0">
              <a:latin typeface="Open Sans" pitchFamily="34" charset="0"/>
              <a:ea typeface="Lato Medium"/>
              <a:cs typeface="Open Sans" pitchFamily="34" charset="0"/>
            </a:endParaRPr>
          </a:p>
          <a:p>
            <a:pPr marL="457200" indent="-457200" eaLnBrk="1" hangingPunct="1">
              <a:buAutoNum type="arabicPeriod"/>
            </a:pPr>
            <a:r>
              <a:rPr lang="en-US" altLang="en-US" sz="2000" dirty="0">
                <a:latin typeface="Open Sans" pitchFamily="34" charset="0"/>
                <a:ea typeface="Lato Medium"/>
                <a:cs typeface="Open Sans" pitchFamily="34" charset="0"/>
              </a:rPr>
              <a:t>Go to </a:t>
            </a:r>
            <a:r>
              <a:rPr lang="en-US" altLang="en-US" sz="2000" dirty="0">
                <a:latin typeface="Open Sans" pitchFamily="34" charset="0"/>
                <a:ea typeface="Lato Medium"/>
                <a:cs typeface="Open Sans" pitchFamily="34" charset="0"/>
                <a:hlinkClick r:id="rId3"/>
              </a:rPr>
              <a:t>www.pearsonmylabandmastering.com</a:t>
            </a:r>
            <a:endParaRPr lang="en-US" altLang="en-US" sz="2000" dirty="0">
              <a:latin typeface="Open Sans" pitchFamily="34" charset="0"/>
              <a:ea typeface="Lato Medium"/>
              <a:cs typeface="Open Sans" pitchFamily="34" charset="0"/>
            </a:endParaRPr>
          </a:p>
          <a:p>
            <a:pPr marL="457200" indent="-457200" eaLnBrk="1" hangingPunct="1">
              <a:buAutoNum type="arabicPeriod"/>
            </a:pPr>
            <a:r>
              <a:rPr lang="en-US" altLang="en-US" sz="2000" dirty="0">
                <a:latin typeface="Open Sans" pitchFamily="34" charset="0"/>
                <a:ea typeface="Lato Medium"/>
                <a:cs typeface="Open Sans" pitchFamily="34" charset="0"/>
              </a:rPr>
              <a:t>Select Register- Student</a:t>
            </a:r>
          </a:p>
          <a:p>
            <a:pPr marL="457200" indent="-457200" eaLnBrk="1" hangingPunct="1">
              <a:buAutoNum type="arabicPeriod"/>
            </a:pPr>
            <a:r>
              <a:rPr lang="en-US" altLang="en-US" sz="2000" dirty="0">
                <a:latin typeface="Open Sans" pitchFamily="34" charset="0"/>
                <a:ea typeface="Lato Medium"/>
                <a:cs typeface="Open Sans" pitchFamily="34" charset="0"/>
              </a:rPr>
              <a:t>Put in the Course ID: (this is unique to your instructor and term)</a:t>
            </a:r>
          </a:p>
          <a:p>
            <a:pPr marL="638175" lvl="1" indent="-457200" eaLnBrk="1" hangingPunct="1">
              <a:buAutoNum type="arabicPeriod"/>
            </a:pPr>
            <a:r>
              <a:rPr lang="en-US" altLang="en-US" sz="2000" dirty="0">
                <a:latin typeface="Open Sans" pitchFamily="34" charset="0"/>
                <a:cs typeface="Open Sans" pitchFamily="34" charset="0"/>
              </a:rPr>
              <a:t>Section 1:  </a:t>
            </a:r>
            <a:r>
              <a:rPr lang="en-US" altLang="en-US" sz="2000" dirty="0">
                <a:latin typeface="Open Sans" pitchFamily="34" charset="0"/>
                <a:ea typeface="Lato Medium"/>
                <a:cs typeface="Open Sans" pitchFamily="34" charset="0"/>
              </a:rPr>
              <a:t>dukes17529 </a:t>
            </a:r>
          </a:p>
          <a:p>
            <a:pPr marL="638175" lvl="1" indent="-457200" eaLnBrk="1" hangingPunct="1">
              <a:buAutoNum type="arabicPeriod"/>
            </a:pPr>
            <a:r>
              <a:rPr lang="en-US" altLang="en-US" sz="2000" dirty="0">
                <a:latin typeface="Open Sans" pitchFamily="34" charset="0"/>
                <a:cs typeface="Open Sans" pitchFamily="34" charset="0"/>
              </a:rPr>
              <a:t>Section 2:  pham01644</a:t>
            </a:r>
          </a:p>
          <a:p>
            <a:pPr eaLnBrk="1" hangingPunct="1"/>
            <a:endParaRPr lang="en-US" altLang="en-US" sz="1600" dirty="0">
              <a:latin typeface="Open Sans" pitchFamily="34" charset="0"/>
              <a:ea typeface="Lato Medium"/>
              <a:cs typeface="Open Sans" pitchFamily="34" charset="0"/>
            </a:endParaRPr>
          </a:p>
          <a:p>
            <a:pPr eaLnBrk="1" hangingPunct="1"/>
            <a:endParaRPr lang="en-US" altLang="en-US" sz="1600" dirty="0">
              <a:latin typeface="Open Sans" pitchFamily="34" charset="0"/>
              <a:ea typeface="Lato Medium"/>
              <a:cs typeface="Open Sans" pitchFamily="34" charset="0"/>
            </a:endParaRPr>
          </a:p>
        </p:txBody>
      </p:sp>
      <p:sp>
        <p:nvSpPr>
          <p:cNvPr id="2" name="Footer Placeholder 1">
            <a:extLst>
              <a:ext uri="{FF2B5EF4-FFF2-40B4-BE49-F238E27FC236}">
                <a16:creationId xmlns:a16="http://schemas.microsoft.com/office/drawing/2014/main" id="{35167076-AE42-473F-8372-14729C9671A9}"/>
              </a:ext>
            </a:extLst>
          </p:cNvPr>
          <p:cNvSpPr>
            <a:spLocks noGrp="1"/>
          </p:cNvSpPr>
          <p:nvPr>
            <p:ph type="ftr" sz="quarter" idx="11"/>
          </p:nvPr>
        </p:nvSpPr>
        <p:spPr/>
        <p:txBody>
          <a:bodyPr/>
          <a:lstStyle/>
          <a:p>
            <a:pPr>
              <a:defRPr/>
            </a:pPr>
            <a:r>
              <a:rPr lang="en-US" altLang="en-US"/>
              <a:t>Get Started</a:t>
            </a:r>
          </a:p>
        </p:txBody>
      </p:sp>
      <p:sp>
        <p:nvSpPr>
          <p:cNvPr id="3" name="Slide Number Placeholder 2">
            <a:extLst>
              <a:ext uri="{FF2B5EF4-FFF2-40B4-BE49-F238E27FC236}">
                <a16:creationId xmlns:a16="http://schemas.microsoft.com/office/drawing/2014/main" id="{F673CA72-83C2-4C61-B0D8-3A3C698F5FFA}"/>
              </a:ext>
            </a:extLst>
          </p:cNvPr>
          <p:cNvSpPr>
            <a:spLocks noGrp="1"/>
          </p:cNvSpPr>
          <p:nvPr>
            <p:ph type="sldNum" sz="quarter" idx="12"/>
          </p:nvPr>
        </p:nvSpPr>
        <p:spPr/>
        <p:txBody>
          <a:bodyPr/>
          <a:lstStyle/>
          <a:p>
            <a:pPr>
              <a:defRPr/>
            </a:pPr>
            <a:fld id="{5316F35D-6A77-4F26-81C6-228A619A43A0}" type="slidenum">
              <a:rPr lang="en-US" altLang="en-US" smtClean="0"/>
              <a:pPr>
                <a:defRPr/>
              </a:pPr>
              <a:t>8</a:t>
            </a:fld>
            <a:endParaRPr lang="en-US" altLang="en-US"/>
          </a:p>
        </p:txBody>
      </p:sp>
      <p:pic>
        <p:nvPicPr>
          <p:cNvPr id="8" name="Picture 7">
            <a:extLst>
              <a:ext uri="{FF2B5EF4-FFF2-40B4-BE49-F238E27FC236}">
                <a16:creationId xmlns:a16="http://schemas.microsoft.com/office/drawing/2014/main" id="{87AC4F68-22BE-4C25-8983-0F10F59250D6}"/>
              </a:ext>
            </a:extLst>
          </p:cNvPr>
          <p:cNvPicPr>
            <a:picLocks noChangeAspect="1"/>
          </p:cNvPicPr>
          <p:nvPr/>
        </p:nvPicPr>
        <p:blipFill>
          <a:blip r:embed="rId4"/>
          <a:stretch>
            <a:fillRect/>
          </a:stretch>
        </p:blipFill>
        <p:spPr>
          <a:xfrm>
            <a:off x="3589956" y="3963114"/>
            <a:ext cx="4612037" cy="2512298"/>
          </a:xfrm>
          <a:prstGeom prst="rect">
            <a:avLst/>
          </a:prstGeom>
          <a:ln w="28575">
            <a:solidFill>
              <a:srgbClr val="FF0000"/>
            </a:solidFill>
          </a:ln>
        </p:spPr>
      </p:pic>
    </p:spTree>
    <p:extLst>
      <p:ext uri="{BB962C8B-B14F-4D97-AF65-F5344CB8AC3E}">
        <p14:creationId xmlns:p14="http://schemas.microsoft.com/office/powerpoint/2010/main" val="300887509"/>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5">
            <a:extLst>
              <a:ext uri="{FF2B5EF4-FFF2-40B4-BE49-F238E27FC236}">
                <a16:creationId xmlns:a16="http://schemas.microsoft.com/office/drawing/2014/main" id="{94AAA6EC-D797-45EE-8890-FD7FDB6DAE33}"/>
              </a:ext>
            </a:extLst>
          </p:cNvPr>
          <p:cNvSpPr>
            <a:spLocks noGrp="1" noChangeArrowheads="1"/>
          </p:cNvSpPr>
          <p:nvPr>
            <p:ph type="title"/>
          </p:nvPr>
        </p:nvSpPr>
        <p:spPr>
          <a:xfrm>
            <a:off x="1438275" y="382588"/>
            <a:ext cx="8915400" cy="654050"/>
          </a:xfrm>
        </p:spPr>
        <p:txBody>
          <a:bodyPr/>
          <a:lstStyle/>
          <a:p>
            <a:pPr eaLnBrk="1" hangingPunct="1"/>
            <a:r>
              <a:rPr lang="en-US" altLang="en-US" dirty="0">
                <a:latin typeface="Open Sans" pitchFamily="34" charset="0"/>
                <a:cs typeface="Open Sans" pitchFamily="34" charset="0"/>
              </a:rPr>
              <a:t>Get Started - Step 3</a:t>
            </a:r>
            <a:br>
              <a:rPr lang="en-US" altLang="en-US" dirty="0">
                <a:latin typeface="Open Sans" pitchFamily="34" charset="0"/>
                <a:cs typeface="Open Sans" pitchFamily="34" charset="0"/>
              </a:rPr>
            </a:br>
            <a:endParaRPr lang="en-US" altLang="en-US" dirty="0">
              <a:latin typeface="Open Sans" pitchFamily="34" charset="0"/>
              <a:cs typeface="Open Sans" pitchFamily="34" charset="0"/>
            </a:endParaRPr>
          </a:p>
        </p:txBody>
      </p:sp>
      <p:sp>
        <p:nvSpPr>
          <p:cNvPr id="45059" name="Content Placeholder 1">
            <a:extLst>
              <a:ext uri="{FF2B5EF4-FFF2-40B4-BE49-F238E27FC236}">
                <a16:creationId xmlns:a16="http://schemas.microsoft.com/office/drawing/2014/main" id="{E313F519-BC19-43C1-8564-D7372F33BEAF}"/>
              </a:ext>
            </a:extLst>
          </p:cNvPr>
          <p:cNvSpPr>
            <a:spLocks noGrp="1"/>
          </p:cNvSpPr>
          <p:nvPr>
            <p:ph sz="half" idx="1"/>
          </p:nvPr>
        </p:nvSpPr>
        <p:spPr>
          <a:xfrm>
            <a:off x="1438275" y="1265238"/>
            <a:ext cx="9153525" cy="454025"/>
          </a:xfrm>
        </p:spPr>
        <p:txBody>
          <a:bodyPr/>
          <a:lstStyle/>
          <a:p>
            <a:pPr eaLnBrk="1" hangingPunct="1"/>
            <a:r>
              <a:rPr lang="en-US" altLang="en-US" dirty="0">
                <a:latin typeface="Open Sans" pitchFamily="34" charset="0"/>
                <a:ea typeface="Lato Medium"/>
                <a:cs typeface="Open Sans" pitchFamily="34" charset="0"/>
              </a:rPr>
              <a:t>You will select to either use an existing Pearson account (from another class) or create a new account</a:t>
            </a:r>
          </a:p>
          <a:p>
            <a:pPr eaLnBrk="1" hangingPunct="1"/>
            <a:endParaRPr lang="en-US" altLang="en-US" dirty="0">
              <a:latin typeface="Open Sans" pitchFamily="34" charset="0"/>
              <a:ea typeface="Lato Medium"/>
              <a:cs typeface="Open Sans" pitchFamily="34" charset="0"/>
            </a:endParaRPr>
          </a:p>
          <a:p>
            <a:pPr eaLnBrk="1" hangingPunct="1"/>
            <a:r>
              <a:rPr lang="en-US" altLang="en-US" dirty="0">
                <a:latin typeface="Open Sans" pitchFamily="34" charset="0"/>
                <a:ea typeface="Lato Medium"/>
                <a:cs typeface="Open Sans" pitchFamily="34" charset="0"/>
              </a:rPr>
              <a:t>Please note, this does not exempt you from needing an access code (from Collab) to register.</a:t>
            </a:r>
          </a:p>
          <a:p>
            <a:pPr eaLnBrk="1" hangingPunct="1"/>
            <a:endParaRPr lang="en-US" altLang="en-US" dirty="0">
              <a:latin typeface="Open Sans" pitchFamily="34" charset="0"/>
              <a:ea typeface="Lato Medium"/>
              <a:cs typeface="Open Sans" pitchFamily="34" charset="0"/>
            </a:endParaRPr>
          </a:p>
          <a:p>
            <a:pPr eaLnBrk="1" hangingPunct="1"/>
            <a:endParaRPr lang="en-US" altLang="en-US" dirty="0">
              <a:latin typeface="Open Sans" pitchFamily="34" charset="0"/>
              <a:ea typeface="Lato Medium"/>
              <a:cs typeface="Open Sans" pitchFamily="34" charset="0"/>
            </a:endParaRPr>
          </a:p>
        </p:txBody>
      </p:sp>
      <p:sp>
        <p:nvSpPr>
          <p:cNvPr id="2" name="Footer Placeholder 1">
            <a:extLst>
              <a:ext uri="{FF2B5EF4-FFF2-40B4-BE49-F238E27FC236}">
                <a16:creationId xmlns:a16="http://schemas.microsoft.com/office/drawing/2014/main" id="{994B8E9F-D73C-4477-BCE7-0D2CCDEB1550}"/>
              </a:ext>
            </a:extLst>
          </p:cNvPr>
          <p:cNvSpPr>
            <a:spLocks noGrp="1"/>
          </p:cNvSpPr>
          <p:nvPr>
            <p:ph type="ftr" sz="quarter" idx="11"/>
          </p:nvPr>
        </p:nvSpPr>
        <p:spPr/>
        <p:txBody>
          <a:bodyPr/>
          <a:lstStyle/>
          <a:p>
            <a:pPr>
              <a:defRPr/>
            </a:pPr>
            <a:r>
              <a:rPr lang="en-US" altLang="en-US"/>
              <a:t>Get Started</a:t>
            </a:r>
          </a:p>
        </p:txBody>
      </p:sp>
      <p:sp>
        <p:nvSpPr>
          <p:cNvPr id="3" name="Slide Number Placeholder 2">
            <a:extLst>
              <a:ext uri="{FF2B5EF4-FFF2-40B4-BE49-F238E27FC236}">
                <a16:creationId xmlns:a16="http://schemas.microsoft.com/office/drawing/2014/main" id="{42678FB8-962C-490E-A909-C5BFF15CCE4F}"/>
              </a:ext>
            </a:extLst>
          </p:cNvPr>
          <p:cNvSpPr>
            <a:spLocks noGrp="1"/>
          </p:cNvSpPr>
          <p:nvPr>
            <p:ph type="sldNum" sz="quarter" idx="12"/>
          </p:nvPr>
        </p:nvSpPr>
        <p:spPr/>
        <p:txBody>
          <a:bodyPr/>
          <a:lstStyle/>
          <a:p>
            <a:pPr>
              <a:defRPr/>
            </a:pPr>
            <a:fld id="{CD8A040C-E5B3-4528-9D5C-0874A5EC3C46}" type="slidenum">
              <a:rPr lang="en-US" altLang="en-US" smtClean="0"/>
              <a:pPr>
                <a:defRPr/>
              </a:pPr>
              <a:t>9</a:t>
            </a:fld>
            <a:endParaRPr lang="en-US" altLang="en-US"/>
          </a:p>
        </p:txBody>
      </p:sp>
      <p:pic>
        <p:nvPicPr>
          <p:cNvPr id="4" name="Picture 3">
            <a:extLst>
              <a:ext uri="{FF2B5EF4-FFF2-40B4-BE49-F238E27FC236}">
                <a16:creationId xmlns:a16="http://schemas.microsoft.com/office/drawing/2014/main" id="{DDC3EE94-9977-4AA0-80E9-F3A99FE6362D}"/>
              </a:ext>
            </a:extLst>
          </p:cNvPr>
          <p:cNvPicPr>
            <a:picLocks noChangeAspect="1"/>
          </p:cNvPicPr>
          <p:nvPr/>
        </p:nvPicPr>
        <p:blipFill>
          <a:blip r:embed="rId3"/>
          <a:stretch>
            <a:fillRect/>
          </a:stretch>
        </p:blipFill>
        <p:spPr>
          <a:xfrm>
            <a:off x="2696880" y="2882143"/>
            <a:ext cx="6218520" cy="3047075"/>
          </a:xfrm>
          <a:prstGeom prst="rect">
            <a:avLst/>
          </a:prstGeom>
        </p:spPr>
      </p:pic>
    </p:spTree>
    <p:extLst>
      <p:ext uri="{BB962C8B-B14F-4D97-AF65-F5344CB8AC3E}">
        <p14:creationId xmlns:p14="http://schemas.microsoft.com/office/powerpoint/2010/main" val="3379128110"/>
      </p:ext>
    </p:extLst>
  </p:cSld>
  <p:clrMapOvr>
    <a:masterClrMapping/>
  </p:clrMapOvr>
  <p:transition spd="med">
    <p:fade/>
  </p:transition>
</p:sld>
</file>

<file path=ppt/theme/theme1.xml><?xml version="1.0" encoding="utf-8"?>
<a:theme xmlns:a="http://schemas.openxmlformats.org/drawingml/2006/main" name="Pearson">
  <a:themeElements>
    <a:clrScheme name="Pearson">
      <a:dk1>
        <a:srgbClr val="007FA3"/>
      </a:dk1>
      <a:lt1>
        <a:srgbClr val="FFFFFF"/>
      </a:lt1>
      <a:dk2>
        <a:srgbClr val="003057"/>
      </a:dk2>
      <a:lt2>
        <a:srgbClr val="000000"/>
      </a:lt2>
      <a:accent1>
        <a:srgbClr val="007FA3"/>
      </a:accent1>
      <a:accent2>
        <a:srgbClr val="008638"/>
      </a:accent2>
      <a:accent3>
        <a:srgbClr val="D2DB0E"/>
      </a:accent3>
      <a:accent4>
        <a:srgbClr val="505759"/>
      </a:accent4>
      <a:accent5>
        <a:srgbClr val="005A70"/>
      </a:accent5>
      <a:accent6>
        <a:srgbClr val="D4EAE4"/>
      </a:accent6>
      <a:hlink>
        <a:srgbClr val="007FA3"/>
      </a:hlink>
      <a:folHlink>
        <a:srgbClr val="007FA3"/>
      </a:folHlink>
    </a:clrScheme>
    <a:fontScheme name="Pearson Rebrand">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tx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sz="1200">
            <a:solidFill>
              <a:schemeClr val="tx2"/>
            </a:solidFill>
          </a:defRPr>
        </a:defPPr>
      </a:lstStyle>
    </a:txDef>
  </a:objectDefaults>
  <a:extraClrSchemeLst/>
</a:theme>
</file>

<file path=ppt/theme/theme2.xml><?xml version="1.0" encoding="utf-8"?>
<a:theme xmlns:a="http://schemas.openxmlformats.org/drawingml/2006/main" name="1_Pearson">
  <a:themeElements>
    <a:clrScheme name="Pearson">
      <a:dk1>
        <a:srgbClr val="007FA3"/>
      </a:dk1>
      <a:lt1>
        <a:srgbClr val="FFFFFF"/>
      </a:lt1>
      <a:dk2>
        <a:srgbClr val="003057"/>
      </a:dk2>
      <a:lt2>
        <a:srgbClr val="000000"/>
      </a:lt2>
      <a:accent1>
        <a:srgbClr val="007FA3"/>
      </a:accent1>
      <a:accent2>
        <a:srgbClr val="008638"/>
      </a:accent2>
      <a:accent3>
        <a:srgbClr val="D2DB0E"/>
      </a:accent3>
      <a:accent4>
        <a:srgbClr val="505759"/>
      </a:accent4>
      <a:accent5>
        <a:srgbClr val="005A70"/>
      </a:accent5>
      <a:accent6>
        <a:srgbClr val="D4EAE4"/>
      </a:accent6>
      <a:hlink>
        <a:srgbClr val="007FA3"/>
      </a:hlink>
      <a:folHlink>
        <a:srgbClr val="007FA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2965</TotalTime>
  <Words>1059</Words>
  <Application>Microsoft Office PowerPoint</Application>
  <PresentationFormat>Widescreen</PresentationFormat>
  <Paragraphs>170</Paragraphs>
  <Slides>15</Slides>
  <Notes>8</Notes>
  <HiddenSlides>0</HiddenSlides>
  <MMClips>1</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15</vt:i4>
      </vt:variant>
    </vt:vector>
  </HeadingPairs>
  <TitlesOfParts>
    <vt:vector size="24" baseType="lpstr">
      <vt:lpstr>Arial</vt:lpstr>
      <vt:lpstr>Calibri</vt:lpstr>
      <vt:lpstr>Georgia Pro Black</vt:lpstr>
      <vt:lpstr>Gill Sans MT</vt:lpstr>
      <vt:lpstr>Open Sans</vt:lpstr>
      <vt:lpstr>Times New Roman</vt:lpstr>
      <vt:lpstr>Verdana</vt:lpstr>
      <vt:lpstr>Pearson</vt:lpstr>
      <vt:lpstr>1_Pearson</vt:lpstr>
      <vt:lpstr>Get Started with  Pearson Mastering Physics and Inclusive Access </vt:lpstr>
      <vt:lpstr>Your Local Pearson Team:  Ashley McPherson Pearson Representative ashley.mcpherson@pearson.com   Saleem Abu-Tayeh Pearson Campus Ambassador UVA Student sa6km@virginia.edu </vt:lpstr>
      <vt:lpstr>PowerPoint Presentation</vt:lpstr>
      <vt:lpstr>Welcome to First Day of Class</vt:lpstr>
      <vt:lpstr>What is Inclusive Access?  </vt:lpstr>
      <vt:lpstr>How do YOU get registered for Mastering Physics?</vt:lpstr>
      <vt:lpstr>Step 1: Access Code from UVA for Mastering in Inclusive Access</vt:lpstr>
      <vt:lpstr>Get Started - Step 2</vt:lpstr>
      <vt:lpstr>Get Started - Step 3 </vt:lpstr>
      <vt:lpstr>Get Started - Step 4 </vt:lpstr>
      <vt:lpstr>Pearson+ eText (within Mastering and Free App)</vt:lpstr>
      <vt:lpstr>Tips for Success:</vt:lpstr>
      <vt:lpstr>PowerPoint Presentation</vt:lpstr>
      <vt:lpstr>Need Help? </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Brand Architecture &amp; Visual Identity</dc:title>
  <dc:creator>Coulthard, Sue</dc:creator>
  <cp:lastModifiedBy>Edmond Dukes</cp:lastModifiedBy>
  <cp:revision>269</cp:revision>
  <dcterms:created xsi:type="dcterms:W3CDTF">2015-06-15T13:50:26Z</dcterms:created>
  <dcterms:modified xsi:type="dcterms:W3CDTF">2022-01-17T14:22:56Z</dcterms:modified>
</cp:coreProperties>
</file>